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8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1C84E-3203-4D37-9A3B-E58CC3E17B5D}" type="datetimeFigureOut">
              <a:rPr lang="zh-TW" altLang="en-US" smtClean="0"/>
              <a:pPr/>
              <a:t>2023/1/2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85FE5-0156-4F81-B189-CE3811A80F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6ED2-9D2C-4A5C-BC44-0832F88325FE}" type="datetimeFigureOut">
              <a:rPr lang="zh-TW" altLang="en-US" smtClean="0"/>
              <a:pPr/>
              <a:t>2023/1/2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94</a:t>
            </a:r>
            <a: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向高處行</a:t>
            </a:r>
          </a:p>
        </p:txBody>
      </p:sp>
    </p:spTree>
    <p:extLst>
      <p:ext uri="{BB962C8B-B14F-4D97-AF65-F5344CB8AC3E}">
        <p14:creationId xmlns:p14="http://schemas.microsoft.com/office/powerpoint/2010/main" val="26531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我願離開屬世行為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魔鬼利劍非我所畏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3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憑著信心常聞天歌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妙音佳調使我快樂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14955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37135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我深願向最高處行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渴慕得見榮光美景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4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不住祈求直到天庭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16551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701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我今直向高處而行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靈性地位日日高昇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effectLst/>
              </a:rPr>
              <a:t>( 1 </a:t>
            </a:r>
            <a:r>
              <a:rPr lang="en-US" sz="4000" b="1" dirty="0" smtClean="0">
                <a:solidFill>
                  <a:srgbClr val="660033"/>
                </a:solidFill>
                <a:effectLst/>
              </a:rPr>
              <a:t>/ 4 )</a:t>
            </a:r>
            <a:endParaRPr lang="vi-VN" sz="40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50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奔走靈程常常不停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37549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411313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世上常有疑慮恐怖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非我所要久居之都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2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別人或願宮室久居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但我目注更美之地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21117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27761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64</TotalTime>
  <Words>300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佈景主題1</vt:lpstr>
      <vt:lpstr>宣道詩 94 向高處行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向高處行</dc:title>
  <dc:creator>大唐</dc:creator>
  <cp:lastModifiedBy>Windows User</cp:lastModifiedBy>
  <cp:revision>10</cp:revision>
  <dcterms:created xsi:type="dcterms:W3CDTF">2014-12-31T08:15:37Z</dcterms:created>
  <dcterms:modified xsi:type="dcterms:W3CDTF">2023-01-02T06:04:25Z</dcterms:modified>
</cp:coreProperties>
</file>