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EE97-997B-4A4F-AF3D-6B6CD75D4604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揀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選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69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十字架的大能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重價贖回我靈魂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65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恩典使我被揀選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叫我生命果子常存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60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求主用我來贏得更多靈魂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堅固我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委身做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門徒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40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求主差遣我去傳揚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以愛擁抱城市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立合一教會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928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賜我信心宣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喔主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41439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113</Words>
  <Application>Microsoft Office PowerPoint</Application>
  <PresentationFormat>On-screen Show (16:9)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佈景主題1</vt:lpstr>
      <vt:lpstr>揀選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揀選</dc:title>
  <dc:creator>大唐</dc:creator>
  <cp:lastModifiedBy>Windows User</cp:lastModifiedBy>
  <cp:revision>5</cp:revision>
  <dcterms:created xsi:type="dcterms:W3CDTF">2018-05-12T04:25:10Z</dcterms:created>
  <dcterms:modified xsi:type="dcterms:W3CDTF">2023-01-14T03:30:08Z</dcterms:modified>
</cp:coreProperties>
</file>