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59B5-6EC5-4596-8B61-4210C4B5850B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8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8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求主使我親近更親近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步步進日日親近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3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與神同行情意何佳美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步步進日日跟隨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3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與主同行身心蒙福庇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安舒在主大膀臂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主領何往我必要跟從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無災害亦無傷痛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4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一步一步要跟從耶穌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我時刻要跟從主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雖無羽翼能向天高飛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但步步攀登跟隨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33</TotalTime>
  <Words>252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219 跟從主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跟從主</dc:title>
  <dc:creator>大唐</dc:creator>
  <cp:lastModifiedBy>Windows User</cp:lastModifiedBy>
  <cp:revision>4</cp:revision>
  <dcterms:created xsi:type="dcterms:W3CDTF">2018-09-01T01:45:50Z</dcterms:created>
  <dcterms:modified xsi:type="dcterms:W3CDTF">2021-11-25T04:23:55Z</dcterms:modified>
</cp:coreProperties>
</file>