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AD86-2C1E-4B28-87F6-A194458C1C65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彈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琴歌唱讚美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982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要彈琴歌唱稱頌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大作為真奇妙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781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全地啊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揚聲述說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全心來讚美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4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彈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各樣樂器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來拍掌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穹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蒼起唱和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304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見證榮耀大君王已降臨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宣告主已得勝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45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利路讚美主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利路讚美主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1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我稱頌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07334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7</TotalTime>
  <Words>133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佈景主題4</vt:lpstr>
      <vt:lpstr>彈琴歌唱讚美袮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彈琴歌唱讚美你</dc:title>
  <dc:creator>Admin</dc:creator>
  <cp:lastModifiedBy>Windows User</cp:lastModifiedBy>
  <cp:revision>3</cp:revision>
  <dcterms:created xsi:type="dcterms:W3CDTF">2020-06-16T12:46:44Z</dcterms:created>
  <dcterms:modified xsi:type="dcterms:W3CDTF">2021-11-26T04:01:24Z</dcterms:modified>
</cp:coreProperties>
</file>