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5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36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03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8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88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13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8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77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A82-641B-4CAF-ADDE-F76E42FE23D1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778F-AABA-47C9-8133-2C7252C77D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謝天父</a:t>
            </a:r>
          </a:p>
        </p:txBody>
      </p:sp>
    </p:spTree>
    <p:extLst>
      <p:ext uri="{BB962C8B-B14F-4D97-AF65-F5344CB8AC3E}">
        <p14:creationId xmlns:p14="http://schemas.microsoft.com/office/powerpoint/2010/main" val="80887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謝天父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愛充滿在這地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感謝天父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賜下獨生子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3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感謝耶穌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為我們捨命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感謝聖靈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時刻與我同行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940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微軟正黑體</vt:lpstr>
      <vt:lpstr>微軟正黑體</vt:lpstr>
      <vt:lpstr>新細明體</vt:lpstr>
      <vt:lpstr>Arial</vt:lpstr>
      <vt:lpstr>Calibri</vt:lpstr>
      <vt:lpstr>Theme1</vt:lpstr>
      <vt:lpstr>感謝天父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感謝天父</dc:title>
  <dc:creator>Windows User</dc:creator>
  <cp:lastModifiedBy>Windows User</cp:lastModifiedBy>
  <cp:revision>2</cp:revision>
  <dcterms:created xsi:type="dcterms:W3CDTF">2020-05-16T04:37:58Z</dcterms:created>
  <dcterms:modified xsi:type="dcterms:W3CDTF">2021-11-26T04:08:49Z</dcterms:modified>
</cp:coreProperties>
</file>