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76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79" r:id="rId15"/>
    <p:sldId id="280" r:id="rId16"/>
    <p:sldId id="270" r:id="rId17"/>
    <p:sldId id="271" r:id="rId18"/>
    <p:sldId id="272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ED7A-AD43-4227-9CF8-7297730BF5EE}" type="datetimeFigureOut">
              <a:rPr lang="vi-VN" smtClean="0"/>
              <a:t>19/11/2021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42BF-ACD6-4A87-A2DC-5147731591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602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ED7A-AD43-4227-9CF8-7297730BF5EE}" type="datetimeFigureOut">
              <a:rPr lang="vi-VN" smtClean="0"/>
              <a:t>19/11/2021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42BF-ACD6-4A87-A2DC-5147731591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615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ED7A-AD43-4227-9CF8-7297730BF5EE}" type="datetimeFigureOut">
              <a:rPr lang="vi-VN" smtClean="0"/>
              <a:t>19/11/2021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42BF-ACD6-4A87-A2DC-5147731591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829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ED7A-AD43-4227-9CF8-7297730BF5EE}" type="datetimeFigureOut">
              <a:rPr lang="vi-VN" smtClean="0"/>
              <a:t>19/11/2021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42BF-ACD6-4A87-A2DC-5147731591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169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ED7A-AD43-4227-9CF8-7297730BF5EE}" type="datetimeFigureOut">
              <a:rPr lang="vi-VN" smtClean="0"/>
              <a:t>19/11/2021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42BF-ACD6-4A87-A2DC-5147731591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814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ED7A-AD43-4227-9CF8-7297730BF5EE}" type="datetimeFigureOut">
              <a:rPr lang="vi-VN" smtClean="0"/>
              <a:t>19/11/2021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42BF-ACD6-4A87-A2DC-5147731591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969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ED7A-AD43-4227-9CF8-7297730BF5EE}" type="datetimeFigureOut">
              <a:rPr lang="vi-VN" smtClean="0"/>
              <a:t>19/11/2021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42BF-ACD6-4A87-A2DC-5147731591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791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ED7A-AD43-4227-9CF8-7297730BF5EE}" type="datetimeFigureOut">
              <a:rPr lang="vi-VN" smtClean="0"/>
              <a:t>19/11/2021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42BF-ACD6-4A87-A2DC-5147731591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645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ED7A-AD43-4227-9CF8-7297730BF5EE}" type="datetimeFigureOut">
              <a:rPr lang="vi-VN" smtClean="0"/>
              <a:t>19/11/2021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42BF-ACD6-4A87-A2DC-5147731591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93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ED7A-AD43-4227-9CF8-7297730BF5EE}" type="datetimeFigureOut">
              <a:rPr lang="vi-VN" smtClean="0"/>
              <a:t>19/11/2021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42BF-ACD6-4A87-A2DC-5147731591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985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ED7A-AD43-4227-9CF8-7297730BF5EE}" type="datetimeFigureOut">
              <a:rPr lang="vi-VN" smtClean="0"/>
              <a:t>19/11/2021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42BF-ACD6-4A87-A2DC-5147731591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9ED7A-AD43-4227-9CF8-7297730BF5EE}" type="datetimeFigureOut">
              <a:rPr lang="vi-VN" smtClean="0"/>
              <a:t>19/11/2021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42BF-ACD6-4A87-A2DC-5147731591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84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每步跟隨主</a:t>
            </a:r>
          </a:p>
        </p:txBody>
      </p:sp>
    </p:spTree>
    <p:extLst>
      <p:ext uri="{BB962C8B-B14F-4D97-AF65-F5344CB8AC3E}">
        <p14:creationId xmlns:p14="http://schemas.microsoft.com/office/powerpoint/2010/main" val="284600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每一步跟隨   在主寶貴應許中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看見主必有安排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224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我腳常蒙主保守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每一步跟隨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927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每步跟隨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要每步跟隨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5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要這樣每步引導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每步跟隨主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15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謹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慎踏上每一步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禱告踏上每一步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7974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這是唯一得勝的路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每步跟隨主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611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今快樂向前邁步   每一步跟隨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因主聖言引我路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( 3 )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0769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每一步跟隨   雖然我不會全明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主所安排的路程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( 3 )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8185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但主聖手必引領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每一步跟隨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( 3 )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0380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每步跟隨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要每步跟隨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773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我要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每一步跟隨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典中陪伴   每一步跟隨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7452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要這樣每步引導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每步跟隨主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5116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謹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慎踏上每一步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禱告踏上每一步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706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這是唯一得勝的路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每步跟隨主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45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我身旁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溫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柔慈愛聲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182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差我去並不畏驚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每一步跟隨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182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每步跟隨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要每步跟隨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74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要這樣每步引導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每步跟隨主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757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謹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慎踏上每一步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禱告踏上每一步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117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這是唯一得勝的路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每步跟隨主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809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白畫主賜我光明   每一步跟隨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黑夜路程主引領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09535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377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Microsoft JhengHei</vt:lpstr>
      <vt:lpstr>Microsoft JhengHei</vt:lpstr>
      <vt:lpstr>新細明體</vt:lpstr>
      <vt:lpstr>Arial</vt:lpstr>
      <vt:lpstr>Calibri</vt:lpstr>
      <vt:lpstr>Theme1</vt:lpstr>
      <vt:lpstr>每步跟隨主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每步跟隨主</dc:title>
  <dc:creator>Windows User</dc:creator>
  <cp:lastModifiedBy>Windows User</cp:lastModifiedBy>
  <cp:revision>3</cp:revision>
  <dcterms:created xsi:type="dcterms:W3CDTF">2021-11-19T14:39:55Z</dcterms:created>
  <dcterms:modified xsi:type="dcterms:W3CDTF">2021-11-19T14:48:09Z</dcterms:modified>
</cp:coreProperties>
</file>