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9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0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26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9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21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3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0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0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61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5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D77B-7BA6-43D9-BDC3-9168CAC6ED32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2B99-265B-4942-8B46-D9F001B87D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07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父知道</a:t>
            </a:r>
          </a:p>
        </p:txBody>
      </p:sp>
    </p:spTree>
    <p:extLst>
      <p:ext uri="{BB962C8B-B14F-4D97-AF65-F5344CB8AC3E}">
        <p14:creationId xmlns:p14="http://schemas.microsoft.com/office/powerpoint/2010/main" val="238920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要憂慮明天會如何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天父每件事祂都知道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明天還有明天的憂慮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求告阿爸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43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神為愛祂的人所預備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是眼睛未曾看見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43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耳朵未曾聽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未曾想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深信天父給我最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1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神為愛祂的人所預備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是眼睛未曾看見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27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耳朵未曾聽見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心未曾想到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天父給我最好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34795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123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天父知道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天父知道</dc:title>
  <dc:creator>User</dc:creator>
  <cp:lastModifiedBy>Windows User</cp:lastModifiedBy>
  <cp:revision>2</cp:revision>
  <dcterms:created xsi:type="dcterms:W3CDTF">2017-06-17T23:48:42Z</dcterms:created>
  <dcterms:modified xsi:type="dcterms:W3CDTF">2022-05-14T05:06:40Z</dcterms:modified>
</cp:coreProperties>
</file>