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17C7-263D-4E14-81F7-E149B4F2C125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</a:t>
            </a:r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178</a:t>
            </a:r>
            <a:r>
              <a:rPr lang="en-US" altLang="zh-C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忠為主</a:t>
            </a:r>
          </a:p>
        </p:txBody>
      </p:sp>
    </p:spTree>
    <p:extLst>
      <p:ext uri="{BB962C8B-B14F-4D97-AF65-F5344CB8AC3E}">
        <p14:creationId xmlns:p14="http://schemas.microsoft.com/office/powerpoint/2010/main" val="2608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盡忠盡忠為耶穌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作十字架精兵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各將王旗高高舉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莫使此旗倒傾</a:t>
            </a:r>
            <a:endParaRPr lang="en-US" altLang="zh-TW" sz="64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1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35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主軍主必親統領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步步引入勝境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直到仇敵皆敗負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惟有基督是君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1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39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盡忠盡忠為耶穌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號令仍是服從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勇往直臨大戰場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在此主榮日中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2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22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既為精兵必忠主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奮抵無數仇敵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豪膽因險更增長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戰力遇敵更益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2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2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盡忠盡忠為耶穌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作戰單賴主力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肉體武器必退敗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不敢恃靠自己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3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07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信徒盔甲該穿戴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儆醒時常禱祈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應盡本份當完成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艱難不以為奇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3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27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盡忠盡忠為耶穌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交戰時日無多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今日雖聞干戈聲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明日即奏凱歌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4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44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凡為出力得勝者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必得生命冠冕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必與榮耀至聖王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永遠同操王權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229201"/>
            <a:ext cx="122029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4 / 4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14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252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佈景主題1</vt:lpstr>
      <vt:lpstr>宣道詩 178 盡忠為主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盡忠為主</dc:title>
  <dc:creator>大唐</dc:creator>
  <cp:lastModifiedBy>Windows User</cp:lastModifiedBy>
  <cp:revision>7</cp:revision>
  <dcterms:created xsi:type="dcterms:W3CDTF">2018-01-20T07:20:50Z</dcterms:created>
  <dcterms:modified xsi:type="dcterms:W3CDTF">2022-05-14T04:47:02Z</dcterms:modified>
</cp:coreProperties>
</file>