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180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400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0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627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5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1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403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94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331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76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901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FBE6-56F6-420C-8162-34AB4D5C56A8}" type="datetimeFigureOut">
              <a:rPr lang="vi-VN" smtClean="0"/>
              <a:t>14/05/2022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9CBE-06E7-4FE8-8F22-221C1E541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25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穌祢已得勝</a:t>
            </a:r>
          </a:p>
        </p:txBody>
      </p:sp>
    </p:spTree>
    <p:extLst>
      <p:ext uri="{BB962C8B-B14F-4D97-AF65-F5344CB8AC3E}">
        <p14:creationId xmlns:p14="http://schemas.microsoft.com/office/powerpoint/2010/main" val="177235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世上的苦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海浪不曾停止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打海岸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1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人們相聚離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沒有一種約定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遠不更改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306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誰能告訴我生命的答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越了時空的祝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永遠的愛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耶穌祢勝過了世界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過了死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過了黑暗的權勢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在父右邊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世界的亮光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耀的君王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罪的羔羊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我走上十字架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1351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Theme1</vt:lpstr>
      <vt:lpstr>耶穌祢已得勝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耶穌祢已得勝</dc:title>
  <dc:creator>Windows User</dc:creator>
  <cp:lastModifiedBy>Windows User</cp:lastModifiedBy>
  <cp:revision>1</cp:revision>
  <dcterms:created xsi:type="dcterms:W3CDTF">2022-05-14T04:57:02Z</dcterms:created>
  <dcterms:modified xsi:type="dcterms:W3CDTF">2022-05-14T04:57:18Z</dcterms:modified>
</cp:coreProperties>
</file>