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28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710-99C8-400F-B216-EC1AD5544D68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3780-2F3D-443E-BE34-32B6941564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710-99C8-400F-B216-EC1AD5544D68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3780-2F3D-443E-BE34-32B6941564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710-99C8-400F-B216-EC1AD5544D68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3780-2F3D-443E-BE34-32B6941564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710-99C8-400F-B216-EC1AD5544D68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3780-2F3D-443E-BE34-32B6941564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710-99C8-400F-B216-EC1AD5544D68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3780-2F3D-443E-BE34-32B6941564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710-99C8-400F-B216-EC1AD5544D68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3780-2F3D-443E-BE34-32B6941564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710-99C8-400F-B216-EC1AD5544D68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3780-2F3D-443E-BE34-32B6941564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710-99C8-400F-B216-EC1AD5544D68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3780-2F3D-443E-BE34-32B6941564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710-99C8-400F-B216-EC1AD5544D68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3780-2F3D-443E-BE34-32B6941564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710-99C8-400F-B216-EC1AD5544D68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3780-2F3D-443E-BE34-32B6941564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710-99C8-400F-B216-EC1AD5544D68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3780-2F3D-443E-BE34-32B6941564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D9710-99C8-400F-B216-EC1AD5544D68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F3780-2F3D-443E-BE34-32B6941564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08920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23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奇妙的救主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163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是耶穌我耶穌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是耶穌我主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444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他日日總與我偕行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6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忠誠保護大有恩情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54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是耶穌我耶穌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是耶穌我主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693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基督成了贖罪救功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0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我罪清償他恩無窮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5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是耶穌我耶穌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是耶穌我主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082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我讚美他洗罪寶血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2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使我與神和好心悅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99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是耶穌我耶穌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是耶穌我主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90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他全洗淨我心罪愆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56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今在我心執掌王權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70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15</TotalTime>
  <Words>248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佈景主題1</vt:lpstr>
      <vt:lpstr>宣道詩 23 奇妙的救主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奇妙的救主</dc:title>
  <dc:creator>DaTang</dc:creator>
  <cp:lastModifiedBy>Windows User</cp:lastModifiedBy>
  <cp:revision>5</cp:revision>
  <dcterms:created xsi:type="dcterms:W3CDTF">2019-02-01T11:36:42Z</dcterms:created>
  <dcterms:modified xsi:type="dcterms:W3CDTF">2021-09-14T09:24:52Z</dcterms:modified>
</cp:coreProperties>
</file>