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80" r:id="rId21"/>
    <p:sldId id="281" r:id="rId22"/>
    <p:sldId id="282" r:id="rId23"/>
    <p:sldId id="273" r:id="rId24"/>
    <p:sldId id="274" r:id="rId25"/>
    <p:sldId id="275" r:id="rId26"/>
    <p:sldId id="276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1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8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7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43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3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63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96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3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0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7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8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64B6-C987-4286-944E-8DFCB281AE39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18D8-C17E-4540-9E13-82B871658C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4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主我來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就祢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Ôi, Tôi Lại Ngay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2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行善毫無能力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phi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0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9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8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0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5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激發愛主熱心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2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4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dịu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7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6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ứng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6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3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我今願前來聽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gọi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8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我今來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nay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4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0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97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482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batisuoc</cp:lastModifiedBy>
  <cp:revision>2</cp:revision>
  <dcterms:created xsi:type="dcterms:W3CDTF">2022-12-31T09:14:52Z</dcterms:created>
  <dcterms:modified xsi:type="dcterms:W3CDTF">2023-11-04T05:18:44Z</dcterms:modified>
</cp:coreProperties>
</file>