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90" y="174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56047" y="1761546"/>
            <a:ext cx="8568531" cy="121549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12094" y="3213311"/>
            <a:ext cx="7056438" cy="14491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08453" y="227085"/>
            <a:ext cx="2268141" cy="48383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4031" y="227085"/>
            <a:ext cx="6636411" cy="48383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6300" y="3643854"/>
            <a:ext cx="8568531" cy="11262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96300" y="2403422"/>
            <a:ext cx="8568531" cy="124043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4031" y="1323129"/>
            <a:ext cx="4452276" cy="37423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24318" y="1323129"/>
            <a:ext cx="4452276" cy="37423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4031" y="1269311"/>
            <a:ext cx="4454027" cy="5289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031" y="1798299"/>
            <a:ext cx="4454027" cy="32671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120818" y="1269311"/>
            <a:ext cx="4455776" cy="5289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120818" y="1798299"/>
            <a:ext cx="4455776" cy="32671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032" y="225772"/>
            <a:ext cx="3316456" cy="9608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1245" y="225772"/>
            <a:ext cx="5635349" cy="4839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04032" y="1186616"/>
            <a:ext cx="3316456" cy="38788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5873" y="3969385"/>
            <a:ext cx="6048375" cy="468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75873" y="506674"/>
            <a:ext cx="6048375" cy="340233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75873" y="4437993"/>
            <a:ext cx="6048375" cy="6655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04031" y="227085"/>
            <a:ext cx="9072563" cy="945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4031" y="1323129"/>
            <a:ext cx="9072563" cy="3742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04031" y="5255760"/>
            <a:ext cx="2352146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444214" y="5255760"/>
            <a:ext cx="3192198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224448" y="5255760"/>
            <a:ext cx="2352146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-1" y="1901108"/>
            <a:ext cx="10080625" cy="945059"/>
          </a:xfrm>
        </p:spPr>
        <p:txBody>
          <a:bodyPr>
            <a:noAutofit/>
          </a:bodyPr>
          <a:lstStyle/>
          <a:p>
            <a:r>
              <a:rPr lang="zh-CN" altLang="en-US" sz="5953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953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953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我的一切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1693" y="2676507"/>
            <a:ext cx="10080625" cy="945059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465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 là muôn nhu cầu con</a:t>
            </a:r>
            <a:endParaRPr lang="zh-TW" altLang="en-US" sz="4465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43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-1" y="1792635"/>
            <a:ext cx="10080625" cy="108993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5292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擔當我罪債和羞辱</a:t>
            </a:r>
            <a:endParaRPr lang="en-US" altLang="zh-TW" sz="5292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-1" y="2577744"/>
            <a:ext cx="10080625" cy="1089939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mang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hết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bao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nhiêu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ô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nhục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283075"/>
            <a:ext cx="1008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2 )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7546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-1" y="1792635"/>
            <a:ext cx="10080625" cy="108993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5292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死裡復活我蒙救贖</a:t>
            </a:r>
            <a:endParaRPr lang="en-US" altLang="zh-TW" sz="5292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-1" y="2577744"/>
            <a:ext cx="10080625" cy="1089939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sống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sống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3748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283075"/>
            <a:ext cx="1008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2 )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152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-1" y="1792635"/>
            <a:ext cx="10080625" cy="108993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5292" b="1" spc="-1" dirty="0" smtClean="0">
                <a:solidFill>
                  <a:srgbClr val="000066"/>
                </a:solidFill>
                <a:latin typeface="微軟正黑體"/>
                <a:ea typeface="微軟正黑體"/>
              </a:rPr>
              <a:t>祢</a:t>
            </a:r>
            <a:r>
              <a:rPr lang="en-US" sz="5292" b="1" spc="-1" dirty="0" err="1" smtClean="0">
                <a:solidFill>
                  <a:srgbClr val="000066"/>
                </a:solidFill>
                <a:latin typeface="微軟正黑體"/>
                <a:ea typeface="微軟正黑體"/>
              </a:rPr>
              <a:t>是我的一切</a:t>
            </a:r>
            <a:endParaRPr lang="en-US" altLang="zh-TW" sz="5292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-1" y="2577744"/>
            <a:ext cx="10080625" cy="1089939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nhu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cầu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283075"/>
            <a:ext cx="1008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2 )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9736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-1" y="1792635"/>
            <a:ext cx="10080625" cy="108993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5292" b="1" spc="-1" dirty="0" err="1" smtClean="0">
                <a:solidFill>
                  <a:srgbClr val="000066"/>
                </a:solidFill>
                <a:latin typeface="微軟正黑體"/>
                <a:ea typeface="微軟正黑體"/>
              </a:rPr>
              <a:t>當我跌倒</a:t>
            </a:r>
            <a:r>
              <a:rPr lang="zh-CN" altLang="en-US" sz="5292" b="1" spc="-1" dirty="0" smtClean="0">
                <a:solidFill>
                  <a:srgbClr val="000066"/>
                </a:solidFill>
                <a:latin typeface="微軟正黑體"/>
                <a:ea typeface="微軟正黑體"/>
              </a:rPr>
              <a:t>祢</a:t>
            </a:r>
            <a:r>
              <a:rPr lang="en-US" sz="5292" b="1" spc="-1" dirty="0" err="1" smtClean="0">
                <a:solidFill>
                  <a:srgbClr val="000066"/>
                </a:solidFill>
                <a:latin typeface="微軟正黑體"/>
                <a:ea typeface="微軟正黑體"/>
              </a:rPr>
              <a:t>扶持我</a:t>
            </a:r>
            <a:endParaRPr lang="en-US" altLang="zh-TW" sz="5292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-1" y="2577744"/>
            <a:ext cx="10080625" cy="1089939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Hồi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vấp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chân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nâng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vực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283075"/>
            <a:ext cx="1008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2 )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6255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-1" y="1792635"/>
            <a:ext cx="10080625" cy="108993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5292" b="1" spc="-1" dirty="0" err="1" smtClean="0">
                <a:solidFill>
                  <a:srgbClr val="000066"/>
                </a:solidFill>
                <a:latin typeface="微軟正黑體"/>
                <a:ea typeface="微軟正黑體"/>
              </a:rPr>
              <a:t>當我乾渴</a:t>
            </a:r>
            <a:r>
              <a:rPr lang="zh-CN" altLang="en-US" sz="5292" b="1" spc="-1" dirty="0" smtClean="0">
                <a:solidFill>
                  <a:srgbClr val="000066"/>
                </a:solidFill>
                <a:latin typeface="微軟正黑體"/>
                <a:ea typeface="微軟正黑體"/>
              </a:rPr>
              <a:t>祢</a:t>
            </a:r>
            <a:r>
              <a:rPr lang="en-US" sz="5292" b="1" spc="-1" dirty="0" err="1" smtClean="0">
                <a:solidFill>
                  <a:srgbClr val="000066"/>
                </a:solidFill>
                <a:latin typeface="微軟正黑體"/>
                <a:ea typeface="微軟正黑體"/>
              </a:rPr>
              <a:t>充滿我</a:t>
            </a:r>
            <a:endParaRPr lang="en-US" altLang="zh-TW" sz="5292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-1" y="2577744"/>
            <a:ext cx="10080625" cy="1089939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Hồi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tim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héo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tàn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khiến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tươi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cười</a:t>
            </a:r>
            <a:endParaRPr lang="en-US" sz="3748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283075"/>
            <a:ext cx="1008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2 )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27703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-1" y="1792635"/>
            <a:ext cx="10080625" cy="108993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5292" b="1" spc="-1" dirty="0" smtClean="0">
                <a:solidFill>
                  <a:srgbClr val="000066"/>
                </a:solidFill>
                <a:latin typeface="微軟正黑體"/>
                <a:ea typeface="微軟正黑體"/>
              </a:rPr>
              <a:t>祢</a:t>
            </a:r>
            <a:r>
              <a:rPr lang="en-US" sz="5292" b="1" spc="-1" dirty="0" err="1" smtClean="0">
                <a:solidFill>
                  <a:srgbClr val="000066"/>
                </a:solidFill>
                <a:latin typeface="微軟正黑體"/>
                <a:ea typeface="微軟正黑體"/>
              </a:rPr>
              <a:t>是我的一切</a:t>
            </a:r>
            <a:endParaRPr lang="en-US" altLang="zh-TW" sz="5292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-1" y="2577744"/>
            <a:ext cx="10080625" cy="1089939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nhu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cầu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283075"/>
            <a:ext cx="1008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2 )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61149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-1" y="1792635"/>
            <a:ext cx="10080625" cy="108993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5292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耶穌</a:t>
            </a:r>
            <a:r>
              <a:rPr lang="en-US" sz="5292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  </a:t>
            </a:r>
            <a:r>
              <a:rPr lang="en-US" sz="5292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神羔羊</a:t>
            </a:r>
            <a:r>
              <a:rPr lang="en-US" sz="5292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  </a:t>
            </a:r>
            <a:r>
              <a:rPr lang="en-US" sz="5292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配得大讚美</a:t>
            </a:r>
            <a:endParaRPr lang="en-US" altLang="zh-TW" sz="5292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-1" y="2577744"/>
            <a:ext cx="10080625" cy="1089939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Giê-xu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con,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đẹp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endParaRPr lang="en-US" sz="3748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628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-1" y="1792635"/>
            <a:ext cx="10080625" cy="108993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5292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耶穌</a:t>
            </a:r>
            <a:r>
              <a:rPr lang="en-US" sz="5292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  </a:t>
            </a:r>
            <a:r>
              <a:rPr lang="en-US" sz="5292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神羔羊</a:t>
            </a:r>
            <a:r>
              <a:rPr lang="en-US" sz="5292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  </a:t>
            </a:r>
            <a:r>
              <a:rPr lang="en-US" sz="5292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配得大讚美</a:t>
            </a:r>
            <a:endParaRPr lang="en-US" altLang="zh-TW" sz="5292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-1" y="2577744"/>
            <a:ext cx="10080625" cy="1089939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Giê-xu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con,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quý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báu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3748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21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-1" y="1792635"/>
            <a:ext cx="10080625" cy="108993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5292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en-US" sz="5292" b="1" dirty="0" err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是我倚靠的力量</a:t>
            </a:r>
            <a:endParaRPr lang="en-US" altLang="zh-TW" sz="5292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-1" y="2577744"/>
            <a:ext cx="10080625" cy="1089939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sức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thiêng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dựa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nương</a:t>
            </a:r>
            <a:endParaRPr lang="en-US" sz="3748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283075"/>
            <a:ext cx="1008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( 1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1053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-1" y="1792635"/>
            <a:ext cx="10080625" cy="108993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5292" b="1" spc="-1" dirty="0" smtClean="0">
                <a:solidFill>
                  <a:srgbClr val="000066"/>
                </a:solidFill>
                <a:latin typeface="微軟正黑體"/>
                <a:ea typeface="微軟正黑體"/>
              </a:rPr>
              <a:t>祢</a:t>
            </a:r>
            <a:r>
              <a:rPr lang="en-US" sz="5292" b="1" spc="-1" dirty="0" err="1" smtClean="0">
                <a:solidFill>
                  <a:srgbClr val="000066"/>
                </a:solidFill>
                <a:latin typeface="微軟正黑體"/>
                <a:ea typeface="微軟正黑體"/>
              </a:rPr>
              <a:t>是我尋求的寶藏</a:t>
            </a:r>
            <a:endParaRPr lang="en-US" altLang="zh-TW" sz="5292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-1" y="2577744"/>
            <a:ext cx="10080625" cy="1089939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báu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vật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mà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mong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tìm</a:t>
            </a:r>
            <a:endParaRPr lang="en-US" sz="3748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283075"/>
            <a:ext cx="1008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( 1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4696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-1" y="1792635"/>
            <a:ext cx="10080625" cy="108993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5292" b="1" spc="-1" dirty="0" smtClean="0">
                <a:solidFill>
                  <a:srgbClr val="000066"/>
                </a:solidFill>
                <a:latin typeface="微軟正黑體"/>
                <a:ea typeface="微軟正黑體"/>
              </a:rPr>
              <a:t>祢</a:t>
            </a:r>
            <a:r>
              <a:rPr lang="en-US" sz="5292" b="1" spc="-1" dirty="0" err="1" smtClean="0">
                <a:solidFill>
                  <a:srgbClr val="000066"/>
                </a:solidFill>
                <a:latin typeface="微軟正黑體"/>
                <a:ea typeface="微軟正黑體"/>
              </a:rPr>
              <a:t>是我的一切</a:t>
            </a:r>
            <a:endParaRPr lang="en-US" altLang="zh-TW" sz="5292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-1" y="2577744"/>
            <a:ext cx="10080625" cy="1089939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nhu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cầu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283075"/>
            <a:ext cx="1008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( 1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8866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-1" y="1792635"/>
            <a:ext cx="10080625" cy="108993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5292" b="1" spc="-1" dirty="0" smtClean="0">
                <a:solidFill>
                  <a:srgbClr val="000066"/>
                </a:solidFill>
                <a:latin typeface="微軟正黑體"/>
                <a:ea typeface="微軟正黑體"/>
              </a:rPr>
              <a:t>祢</a:t>
            </a:r>
            <a:r>
              <a:rPr lang="en-US" sz="5292" b="1" spc="-1" dirty="0" err="1" smtClean="0">
                <a:solidFill>
                  <a:srgbClr val="000066"/>
                </a:solidFill>
                <a:latin typeface="微軟正黑體"/>
                <a:ea typeface="微軟正黑體"/>
              </a:rPr>
              <a:t>好比珍貴的珠寶</a:t>
            </a:r>
            <a:endParaRPr lang="en-US" altLang="zh-TW" sz="5292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-1" y="2577744"/>
            <a:ext cx="10080625" cy="1089939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mến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hơn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ngọc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châu</a:t>
            </a:r>
            <a:endParaRPr lang="en-US" sz="3748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283075"/>
            <a:ext cx="1008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( 1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7318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-1" y="1792635"/>
            <a:ext cx="10080625" cy="108993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5292" b="1" spc="-1" dirty="0" err="1" smtClean="0">
                <a:solidFill>
                  <a:srgbClr val="000066"/>
                </a:solidFill>
                <a:latin typeface="微軟正黑體"/>
                <a:ea typeface="微軟正黑體"/>
              </a:rPr>
              <a:t>我怎能放棄</a:t>
            </a:r>
            <a:r>
              <a:rPr lang="zh-CN" altLang="en-US" sz="5292" b="1" spc="-1" dirty="0" smtClean="0">
                <a:solidFill>
                  <a:srgbClr val="000066"/>
                </a:solidFill>
                <a:latin typeface="微軟正黑體"/>
                <a:ea typeface="微軟正黑體"/>
              </a:rPr>
              <a:t>祢</a:t>
            </a:r>
            <a:r>
              <a:rPr lang="en-US" sz="5292" b="1" spc="-1" dirty="0" err="1" smtClean="0">
                <a:solidFill>
                  <a:srgbClr val="000066"/>
                </a:solidFill>
                <a:latin typeface="微軟正黑體"/>
                <a:ea typeface="微軟正黑體"/>
              </a:rPr>
              <a:t>不要</a:t>
            </a:r>
            <a:endParaRPr lang="en-US" altLang="zh-TW" sz="5292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-1" y="2577744"/>
            <a:ext cx="10080625" cy="1089939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hết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lỗi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3748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283075"/>
            <a:ext cx="1008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( 1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48035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-1" y="1792635"/>
            <a:ext cx="10080625" cy="108993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5292" b="1" spc="-1" dirty="0" smtClean="0">
                <a:solidFill>
                  <a:srgbClr val="000066"/>
                </a:solidFill>
                <a:latin typeface="微軟正黑體"/>
                <a:ea typeface="微軟正黑體"/>
              </a:rPr>
              <a:t>祢</a:t>
            </a:r>
            <a:r>
              <a:rPr lang="en-US" sz="5292" b="1" spc="-1" dirty="0" err="1" smtClean="0">
                <a:solidFill>
                  <a:srgbClr val="000066"/>
                </a:solidFill>
                <a:latin typeface="微軟正黑體"/>
                <a:ea typeface="微軟正黑體"/>
              </a:rPr>
              <a:t>是我的一切</a:t>
            </a:r>
            <a:endParaRPr lang="en-US" altLang="zh-TW" sz="5292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-1" y="2577744"/>
            <a:ext cx="10080625" cy="1089939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nhu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cầu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283075"/>
            <a:ext cx="1008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( 1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96311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-1" y="1792635"/>
            <a:ext cx="10080625" cy="108993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5292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耶穌</a:t>
            </a:r>
            <a:r>
              <a:rPr lang="en-US" sz="5292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  </a:t>
            </a:r>
            <a:r>
              <a:rPr lang="en-US" sz="5292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神羔羊</a:t>
            </a:r>
            <a:r>
              <a:rPr lang="en-US" sz="5292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  </a:t>
            </a:r>
            <a:r>
              <a:rPr lang="en-US" sz="5292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配得大讚美</a:t>
            </a:r>
            <a:endParaRPr lang="en-US" altLang="zh-TW" sz="5292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-1" y="2577744"/>
            <a:ext cx="10080625" cy="1089939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Giê-xu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con,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đẹp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endParaRPr lang="en-US" sz="3748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71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-1" y="1792635"/>
            <a:ext cx="10080625" cy="108993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5292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耶穌</a:t>
            </a:r>
            <a:r>
              <a:rPr lang="en-US" sz="5292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  </a:t>
            </a:r>
            <a:r>
              <a:rPr lang="en-US" sz="5292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神羔羊</a:t>
            </a:r>
            <a:r>
              <a:rPr lang="en-US" sz="5292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  </a:t>
            </a:r>
            <a:r>
              <a:rPr lang="en-US" sz="5292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配得大讚美</a:t>
            </a:r>
            <a:endParaRPr lang="en-US" altLang="zh-TW" sz="5292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-1" y="2577744"/>
            <a:ext cx="10080625" cy="1089939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Giê-xu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con,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quý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báu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3748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201028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43</TotalTime>
  <Words>213</Words>
  <Application>Microsoft Office PowerPoint</Application>
  <PresentationFormat>Custom</PresentationFormat>
  <Paragraphs>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Times New Roman</vt:lpstr>
      <vt:lpstr>Church Theme</vt:lpstr>
      <vt:lpstr>祢是我的一切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batisuoc</cp:lastModifiedBy>
  <cp:revision>9</cp:revision>
  <dcterms:created xsi:type="dcterms:W3CDTF">2019-09-13T13:23:24Z</dcterms:created>
  <dcterms:modified xsi:type="dcterms:W3CDTF">2023-11-04T05:42:14Z</dcterms:modified>
  <dc:language>en-US</dc:language>
</cp:coreProperties>
</file>