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EE92-56CC-4F21-BB75-A9B628D923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E382-6161-428A-AFCB-5A63800B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7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EE92-56CC-4F21-BB75-A9B628D923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E382-6161-428A-AFCB-5A63800B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EE92-56CC-4F21-BB75-A9B628D923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E382-6161-428A-AFCB-5A63800B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7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EE92-56CC-4F21-BB75-A9B628D923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E382-6161-428A-AFCB-5A63800B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0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EE92-56CC-4F21-BB75-A9B628D923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E382-6161-428A-AFCB-5A63800B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EE92-56CC-4F21-BB75-A9B628D923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E382-6161-428A-AFCB-5A63800B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3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EE92-56CC-4F21-BB75-A9B628D923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E382-6161-428A-AFCB-5A63800B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5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EE92-56CC-4F21-BB75-A9B628D923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E382-6161-428A-AFCB-5A63800B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EE92-56CC-4F21-BB75-A9B628D923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E382-6161-428A-AFCB-5A63800B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0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EE92-56CC-4F21-BB75-A9B628D923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E382-6161-428A-AFCB-5A63800B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EE92-56CC-4F21-BB75-A9B628D923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E382-6161-428A-AFCB-5A63800B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EE92-56CC-4F21-BB75-A9B628D9238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DE382-6161-428A-AFCB-5A63800B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7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喜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歡天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80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喜歡天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可願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673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得享主愛度每天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88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放開懷抱將心顯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hướng lòng về Chúa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840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讓主施恩進駐裡面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ời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ngự vào lòng bạn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271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使你親嚐那永生愛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 sẽ nếm trải tình yêu đời đời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903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無窮大恩設盛宴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 ơn ban phong phú của Chúa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8184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心靈會改變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 hồn bạn sẽ được đổi thay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492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內有豐足喜樂泉源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 dẫy niềm vui Chúa ban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570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歡天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讚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不斷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à</a:t>
            </a:r>
            <a:r>
              <a:rPr lang="en-US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vui mừng tôn vinh Chúa không thôi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27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心中歡欣樂倍添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niềm vui đầy dẫy trong lòng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59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我主為我施恩典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ban ơn cho tôi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514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令我此刻勝從前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iúp tôi sống tốt hơn trước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706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只求有飽暖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ban đời sống ấm no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332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靈糧日享喝甘泉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à nuôi dưỡng tâm linh tôi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85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貪婪罪惡皆避遠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nguyện lánh xa tội lỗi tham lam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73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效法基督聖潔完全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ọc </a:t>
            </a:r>
            <a:r>
              <a:rPr lang="vi-VN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 gương thánh khiết của Chúa</a:t>
            </a:r>
            <a:endParaRPr lang="en-US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733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58275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306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batisuoc</dc:creator>
  <cp:lastModifiedBy>batisuoc</cp:lastModifiedBy>
  <cp:revision>1</cp:revision>
  <dcterms:created xsi:type="dcterms:W3CDTF">2023-10-27T17:28:37Z</dcterms:created>
  <dcterms:modified xsi:type="dcterms:W3CDTF">2023-10-27T17:29:09Z</dcterms:modified>
</cp:coreProperties>
</file>