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66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02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38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5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77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69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9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43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DAAA-A60A-4649-A77A-7F12CC5C96A6}" type="datetimeFigureOut">
              <a:rPr lang="vi-VN" smtClean="0"/>
              <a:t>28/10/2023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3EB2-D608-482A-89D3-07EC53AFAD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主頌</a:t>
            </a: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ơn Chúa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盼求上主祝福你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Chúa ban phước lành cho bạn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07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穌的愛是世間最好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19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督促我們來做人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Dạy</a:t>
            </a:r>
            <a:r>
              <a:rPr lang="en-US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692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不論嚴寒夏至你的愛不改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ù hoàn cảnh ra sao,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hề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9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更常常令我有溫暖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áp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95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基督的愛像是  漆黑裡導航亮光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soi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2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32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626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一生替人受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r>
              <a:rPr lang="vi-V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心愛護兒女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chết thay vì tội nhân và yêu thương con cái của </a:t>
            </a: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16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敬拜上主更兼要虔誠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Thờ phượng Chúa với tấm lòng tin kính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11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遵守主道</a:t>
            </a:r>
            <a:r>
              <a:rPr lang="vi-V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心中默禱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Làm theo lời dạy của Chúa và cầu nguyện với 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512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朝賀耶穌降生</dc:title>
  <dc:creator>Windows User</dc:creator>
  <cp:lastModifiedBy>batisuoc</cp:lastModifiedBy>
  <cp:revision>5</cp:revision>
  <dcterms:created xsi:type="dcterms:W3CDTF">2022-04-07T15:49:49Z</dcterms:created>
  <dcterms:modified xsi:type="dcterms:W3CDTF">2023-10-27T17:18:17Z</dcterms:modified>
</cp:coreProperties>
</file>