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02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1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7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3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5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1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5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377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4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6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85D6-369D-4BD6-BE84-0186947AB96A}" type="datetimeFigureOut">
              <a:rPr lang="vi-VN" smtClean="0"/>
              <a:t>04/11/2023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922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theo ý Cha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vâng 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 bị thương mỏi mê, khẩn Cha dìu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6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quyền năng dưới trên quy về Cha Thánh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hãy đưa tay rờ, tôi được yên lành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8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vâng 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Ngài cai quản luôn cả thân, hồn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0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đầy ơn Thánh Linh, </a:t>
            </a:r>
            <a:r>
              <a:rPr lang="en-GB" altLang="zh-TW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GB" altLang="zh-TW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thấy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 Chúa Jêsus Christ cai trị tâm nầy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2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vâng 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0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là thợ gốm thiêng, đất sét là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xin Ngài nung đúc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6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chỉ biết yên lặng, đợi chờ vâng phục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vâng 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7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Ngài tra xét tôi, thử tôi, luyện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2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nầy xin tẩy thanh, thanh bạch hơn tuyết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cúi dưới ch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 Ngài, khiêm nhường chân thiệt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392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憑祢意行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憑袮意行</dc:title>
  <dc:creator>Windows User</dc:creator>
  <cp:lastModifiedBy>batisuoc</cp:lastModifiedBy>
  <cp:revision>4</cp:revision>
  <dcterms:created xsi:type="dcterms:W3CDTF">2022-02-12T05:18:25Z</dcterms:created>
  <dcterms:modified xsi:type="dcterms:W3CDTF">2023-11-04T05:13:57Z</dcterms:modified>
</cp:coreProperties>
</file>