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E25-0EB7-49C6-B24B-548DF23EC12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福的確據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Truyện Ký Tôi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3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thuận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5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thú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0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phương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2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7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9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4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thích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  <a:endParaRPr lang="en-US" sz="38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ngóng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8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8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1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 向我顯明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vĩnh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bùi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ngon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5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217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514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微軟正黑體</vt:lpstr>
      <vt:lpstr>微軟正黑體</vt:lpstr>
      <vt:lpstr>新細明體</vt:lpstr>
      <vt:lpstr>Arial</vt:lpstr>
      <vt:lpstr>Calibri</vt:lpstr>
      <vt:lpstr>Theme1</vt:lpstr>
      <vt:lpstr>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batisuoc</dc:creator>
  <cp:lastModifiedBy>batisuoc</cp:lastModifiedBy>
  <cp:revision>1</cp:revision>
  <dcterms:created xsi:type="dcterms:W3CDTF">2023-11-04T05:34:17Z</dcterms:created>
  <dcterms:modified xsi:type="dcterms:W3CDTF">2023-11-04T05:35:31Z</dcterms:modified>
</cp:coreProperties>
</file>