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81C6-0886-4F1B-831C-B67B12D21FA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8340-C537-413F-A617-898EEF365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樂韻分享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endParaRPr lang="vi-VN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2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學了聖經教訓  實踐愛心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Học lời kinh thánh dạy, sống yêu thương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1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0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不必憂傷，不須驚震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u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hoảng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hốt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2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不怕前途多黑暗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8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父會照亮你愛在你心坎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trời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5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仁慈上帝每天跟你同行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85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全情奉獻答謝無窮大愛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tận hiến cho 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20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ú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66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信心加添願你能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thêm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97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日日去禱告父神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ỗi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心中歡欣  心中興奮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1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讀了聖經教訓，誓要記緊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Đọc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ghi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sâu trong lòng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2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( 2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22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心中歡欣  心中興奮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38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感你前來分享曲韻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97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願你會會意這讚頌主心韻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nhận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1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還願你去分享與別人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mọi người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79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全能上帝賜下無窮大愛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Chúa quyền năng ban tình yêu vô 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7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85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靠主基督願你能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 bạn tin cậy Chúa Giê-su Christ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00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藉著佢親近神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được đến gần với Đức Chúa Trời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74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喜你前來欣賞曲韻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nhạc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44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默記聖經教訓，實踐信心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Ghi nhớ lời Kinh Thánh dạy, sống bởi đức tin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8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主必保守領引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sẽ gìn giữ, dẫn dắt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( 3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43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願你細聽這讚頌主心韻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5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還願你已經得救抹罪痕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cầu bạn được cứu tội lỗi được thứ tha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全能上帝賜下無窮大愛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Chúa quyền năng ban tình yêu vô hạn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5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神靈為我等犧牲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đã hy sinh vì chúng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6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靠主基督願你能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 bạn tin cậy Chúa Giê-su Christ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9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4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藉著佢親近神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3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được đến gần với Đức Chúa Trời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( 1 / 3 )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876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665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Microsoft JhengHei</vt:lpstr>
      <vt:lpstr>Microsoft JhengHei</vt:lpstr>
      <vt:lpstr>新細明體</vt:lpstr>
      <vt:lpstr>Arial</vt:lpstr>
      <vt:lpstr>Calibri</vt:lpstr>
      <vt:lpstr>Theme1</vt:lpstr>
      <vt:lpstr>樂韻分享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樂韻分享</dc:title>
  <dc:creator>batisuoc</dc:creator>
  <cp:lastModifiedBy>batisuoc</cp:lastModifiedBy>
  <cp:revision>2</cp:revision>
  <dcterms:created xsi:type="dcterms:W3CDTF">2023-09-23T05:08:51Z</dcterms:created>
  <dcterms:modified xsi:type="dcterms:W3CDTF">2023-10-27T17:39:06Z</dcterms:modified>
</cp:coreProperties>
</file>