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6BFE-28C0-4398-87E6-8E0AA1C0594D}" type="datetimeFigureOut">
              <a:rPr lang="zh-TW" altLang="en-US" smtClean="0"/>
              <a:pPr/>
              <a:t>2023/11/4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祢讓我生命改變</a:t>
            </a:r>
          </a:p>
        </p:txBody>
      </p:sp>
    </p:spTree>
    <p:extLst>
      <p:ext uri="{BB962C8B-B14F-4D97-AF65-F5344CB8AC3E}">
        <p14:creationId xmlns:p14="http://schemas.microsoft.com/office/powerpoint/2010/main" val="8181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祢恩典豐富極深厚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每天保守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每一刻供應是足夠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夜深和白晝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733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 </a:t>
            </a:r>
            <a:r>
              <a:rPr lang="en-US" altLang="zh-CN" sz="3733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733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00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頌讚祢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讓我生命改變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每刻在引牽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016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頌讚祢  萬世千載不變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身心皆奉獻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44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祢施恩普世像天雨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傾福於世間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細心的把我在看顧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關心無間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24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憐憫我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讓我生命改變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愛心日陪添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17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願靠祢面對新的挑戰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身心皆奉獻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733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61792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143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祢讓我生命改變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你讓我生命改變</dc:title>
  <dc:creator>DAIDUONG</dc:creator>
  <cp:lastModifiedBy>batisuoc</cp:lastModifiedBy>
  <cp:revision>5</cp:revision>
  <dcterms:created xsi:type="dcterms:W3CDTF">2014-05-28T08:32:21Z</dcterms:created>
  <dcterms:modified xsi:type="dcterms:W3CDTF">2023-11-03T18:21:28Z</dcterms:modified>
</cp:coreProperties>
</file>