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4695-3C1E-4C36-A8F5-A3F6785425FC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DEBE-8AA3-442A-9C37-1CDEFFB95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28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4695-3C1E-4C36-A8F5-A3F6785425FC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DEBE-8AA3-442A-9C37-1CDEFFB95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19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4695-3C1E-4C36-A8F5-A3F6785425FC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DEBE-8AA3-442A-9C37-1CDEFFB95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43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4695-3C1E-4C36-A8F5-A3F6785425FC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DEBE-8AA3-442A-9C37-1CDEFFB95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47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4695-3C1E-4C36-A8F5-A3F6785425FC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DEBE-8AA3-442A-9C37-1CDEFFB95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91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4695-3C1E-4C36-A8F5-A3F6785425FC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DEBE-8AA3-442A-9C37-1CDEFFB95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37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4695-3C1E-4C36-A8F5-A3F6785425FC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DEBE-8AA3-442A-9C37-1CDEFFB95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96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4695-3C1E-4C36-A8F5-A3F6785425FC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DEBE-8AA3-442A-9C37-1CDEFFB95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34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4695-3C1E-4C36-A8F5-A3F6785425FC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DEBE-8AA3-442A-9C37-1CDEFFB95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64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4695-3C1E-4C36-A8F5-A3F6785425FC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DEBE-8AA3-442A-9C37-1CDEFFB95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96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4695-3C1E-4C36-A8F5-A3F6785425FC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DEBE-8AA3-442A-9C37-1CDEFFB95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1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44695-3C1E-4C36-A8F5-A3F6785425FC}" type="datetimeFigureOut">
              <a:rPr lang="zh-TW" altLang="en-US" smtClean="0"/>
              <a:t>2023/11/11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DEBE-8AA3-442A-9C37-1CDEFFB951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78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天讚美主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550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  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天讚美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多少委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屈  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少心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訴主耶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+mj-lt"/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latin typeface="+mj-lt"/>
                <a:ea typeface="Microsoft JhengHei" panose="020B0604030504040204" pitchFamily="34" charset="-120"/>
              </a:rPr>
              <a:t>1 / 2</a:t>
            </a:r>
            <a:r>
              <a:rPr lang="en-US" sz="3733" b="1" dirty="0">
                <a:solidFill>
                  <a:srgbClr val="660033"/>
                </a:solidFill>
                <a:latin typeface="+mj-lt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+mj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042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所有重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擔  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有勞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苦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統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交給主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天天禱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  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天唱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天讚美主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+mj-lt"/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latin typeface="+mj-lt"/>
                <a:ea typeface="Microsoft JhengHei" panose="020B0604030504040204" pitchFamily="34" charset="-120"/>
              </a:rPr>
              <a:t>1 / 2</a:t>
            </a:r>
            <a:r>
              <a:rPr lang="en-US" sz="3733" b="1" dirty="0">
                <a:solidFill>
                  <a:srgbClr val="660033"/>
                </a:solidFill>
                <a:latin typeface="+mj-lt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+mj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241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舊事已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過  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在腦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後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要再難過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管他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辛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水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他隨風走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+mj-lt"/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latin typeface="+mj-lt"/>
                <a:ea typeface="Microsoft JhengHei" panose="020B0604030504040204" pitchFamily="34" charset="-120"/>
              </a:rPr>
              <a:t>2 / 2</a:t>
            </a:r>
            <a:r>
              <a:rPr lang="en-US" sz="3733" b="1" dirty="0">
                <a:solidFill>
                  <a:srgbClr val="660033"/>
                </a:solidFill>
                <a:latin typeface="+mj-lt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+mj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078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忘記背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後  努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敢向前走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貴  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新把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握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要再回頭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+mj-lt"/>
                <a:ea typeface="Microsoft JhengHei" panose="020B0604030504040204" pitchFamily="34" charset="-120"/>
              </a:rPr>
              <a:t>( </a:t>
            </a:r>
            <a:r>
              <a:rPr lang="en-US" altLang="zh-CN" sz="3733" b="1" dirty="0">
                <a:solidFill>
                  <a:srgbClr val="660033"/>
                </a:solidFill>
                <a:latin typeface="+mj-lt"/>
                <a:ea typeface="Microsoft JhengHei" panose="020B0604030504040204" pitchFamily="34" charset="-120"/>
              </a:rPr>
              <a:t>2 / 2</a:t>
            </a:r>
            <a:r>
              <a:rPr lang="en-US" sz="3733" b="1" dirty="0">
                <a:solidFill>
                  <a:srgbClr val="660033"/>
                </a:solidFill>
                <a:latin typeface="+mj-lt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+mj-lt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4061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129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微軟正黑體</vt:lpstr>
      <vt:lpstr>微軟正黑體</vt:lpstr>
      <vt:lpstr>新細明體</vt:lpstr>
      <vt:lpstr>Arial</vt:lpstr>
      <vt:lpstr>Calibri</vt:lpstr>
      <vt:lpstr>Times New Roman</vt:lpstr>
      <vt:lpstr>Theme1</vt:lpstr>
      <vt:lpstr>天天讚美主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天天讚美主</dc:title>
  <dc:creator>DAIDUONG</dc:creator>
  <cp:lastModifiedBy>batisuoc</cp:lastModifiedBy>
  <cp:revision>3</cp:revision>
  <dcterms:created xsi:type="dcterms:W3CDTF">2013-04-06T12:49:52Z</dcterms:created>
  <dcterms:modified xsi:type="dcterms:W3CDTF">2023-11-11T08:00:52Z</dcterms:modified>
</cp:coreProperties>
</file>