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77D2-E44B-4CDA-8450-5F45A2DF05FB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如鹿切慕溪水</a:t>
            </a:r>
          </a:p>
        </p:txBody>
      </p:sp>
    </p:spTree>
    <p:extLst>
      <p:ext uri="{BB962C8B-B14F-4D97-AF65-F5344CB8AC3E}">
        <p14:creationId xmlns:p14="http://schemas.microsoft.com/office/powerpoint/2010/main" val="43033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  我的心切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2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5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40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有祢能滿足我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比金銀更寶貴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202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惟有祢使我心喜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是我全心所愛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祢願成為我的朋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使祢是尊貴君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13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我愛祢勝過世上一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人能與祢相比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68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我的力量盾牌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我靈單單降服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2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9029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165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如鹿切慕溪水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如鹿切慕溪水</dc:title>
  <dc:creator>Microsoft Windows</dc:creator>
  <cp:lastModifiedBy>batisuoc</cp:lastModifiedBy>
  <cp:revision>12</cp:revision>
  <dcterms:created xsi:type="dcterms:W3CDTF">2013-01-20T11:55:21Z</dcterms:created>
  <dcterms:modified xsi:type="dcterms:W3CDTF">2023-10-27T19:18:48Z</dcterms:modified>
</cp:coreProperties>
</file>