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8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07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66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3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7C68-9B15-444B-AF62-7DCFE887C5F7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AF3-513D-45AB-830D-6455C892C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285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穌復生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9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感謝永生大主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宰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差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遣耶穌顯慈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( 5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救主復活人得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耀歸主到永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久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( 5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阿天使高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聲說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從墳墓已復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活  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快快傳開好消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息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直傳到地之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極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贖罪功勞已做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成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魔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鬼失敗耶穌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太陽不必再變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色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殿幔子不再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裂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設兵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封墓枉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工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能困主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在墳中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出墓更顯大榮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日暫蝕仍普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照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耶穌復活不再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死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撒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但計窮必若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刺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( 4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當時看見主墓空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阿利路亞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主顯權能永無窮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( 4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274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宣道詩 285 耶穌復生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耶穌復生</dc:title>
  <dc:creator>DaTang</dc:creator>
  <cp:lastModifiedBy>batisuoc</cp:lastModifiedBy>
  <cp:revision>7</cp:revision>
  <dcterms:created xsi:type="dcterms:W3CDTF">2019-04-07T00:55:33Z</dcterms:created>
  <dcterms:modified xsi:type="dcterms:W3CDTF">2023-11-11T07:44:24Z</dcterms:modified>
</cp:coreProperties>
</file>