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A51A-FC6C-4B06-8AEA-4826E3E9CB8A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CA51A-FC6C-4B06-8AEA-4826E3E9CB8A}" type="datetimeFigureOut">
              <a:rPr lang="zh-TW" altLang="en-US" smtClean="0"/>
              <a:t>2023/10/28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8189C-CDA5-44BC-A099-1BD602DB01B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展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開清晨的翅膀</a:t>
            </a:r>
          </a:p>
        </p:txBody>
      </p:sp>
    </p:spTree>
    <p:extLst>
      <p:ext uri="{BB962C8B-B14F-4D97-AF65-F5344CB8AC3E}">
        <p14:creationId xmlns:p14="http://schemas.microsoft.com/office/powerpoint/2010/main" val="398138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  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經鑒察了我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我坐下  我起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已曉得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869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我行路  我躺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臥  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細察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深知我一切所行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512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我舌頭上的話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有一句不知道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689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我前後環繞著我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按手在我身上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651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這樣的奇妙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是我不能測透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91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尊貴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是我永遠不能所及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351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我可以往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哪裡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去躲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</a:t>
            </a:r>
            <a:endParaRPr lang="en-US" altLang="zh-TW" sz="6400" b="1" dirty="0" smtClean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我可以往哪裡去逃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可躲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73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我若展開清晨的翅膀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飛到地極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就在那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  </a:t>
            </a:r>
            <a:r>
              <a:rPr lang="zh-CN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雙手也必引導</a:t>
            </a: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594674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10</TotalTime>
  <Words>192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佈景主題11</vt:lpstr>
      <vt:lpstr>展開清晨的翅膀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展開清晨的翅膀</dc:title>
  <dc:creator>User</dc:creator>
  <cp:lastModifiedBy>batisuoc</cp:lastModifiedBy>
  <cp:revision>7</cp:revision>
  <dcterms:created xsi:type="dcterms:W3CDTF">2017-07-16T00:15:24Z</dcterms:created>
  <dcterms:modified xsi:type="dcterms:W3CDTF">2023-10-27T18:59:32Z</dcterms:modified>
</cp:coreProperties>
</file>