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A8AD-3E4F-43E4-A5E3-EFECF720247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一位神</a:t>
            </a:r>
          </a:p>
        </p:txBody>
      </p:sp>
    </p:spTree>
    <p:extLst>
      <p:ext uri="{BB962C8B-B14F-4D97-AF65-F5344CB8AC3E}">
        <p14:creationId xmlns:p14="http://schemas.microsoft.com/office/powerpoint/2010/main" val="353756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一位神  有權能創造宇宙萬物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也有溫柔雙手安慰受傷靈魂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有一位神  有權柄審判一切罪惡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也有慈悲體貼人的軟弱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9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有一位神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唯一的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叫耶和華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49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有權威榮光  有恩典慈愛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是昔在今在永在的神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9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有一位神  有權能創造宇宙萬物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也有溫柔雙手安慰受傷靈魂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5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有一位神  高坐在榮耀的寶座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卻死在十架挽救人墮落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95902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163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Church Theme</vt:lpstr>
      <vt:lpstr>有一位神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有一位神</dc:title>
  <dc:creator>Windows User</dc:creator>
  <cp:lastModifiedBy>batisuoc</cp:lastModifiedBy>
  <cp:revision>2</cp:revision>
  <dcterms:created xsi:type="dcterms:W3CDTF">2019-07-09T05:35:14Z</dcterms:created>
  <dcterms:modified xsi:type="dcterms:W3CDTF">2023-10-27T19:06:22Z</dcterms:modified>
</cp:coreProperties>
</file>