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歡欣</a:t>
            </a:r>
          </a:p>
        </p:txBody>
      </p:sp>
    </p:spTree>
    <p:extLst>
      <p:ext uri="{BB962C8B-B14F-4D97-AF65-F5344CB8AC3E}">
        <p14:creationId xmlns:p14="http://schemas.microsoft.com/office/powerpoint/2010/main" val="38800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59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Times New Roman</vt:lpstr>
      <vt:lpstr>佈景主題1</vt:lpstr>
      <vt:lpstr>歡欣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batisuoc</cp:lastModifiedBy>
  <cp:revision>9</cp:revision>
  <dcterms:created xsi:type="dcterms:W3CDTF">2012-12-31T09:24:04Z</dcterms:created>
  <dcterms:modified xsi:type="dcterms:W3CDTF">2023-11-11T07:50:21Z</dcterms:modified>
</cp:coreProperties>
</file>