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  <p:sldId id="267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58" d="100"/>
          <a:sy n="58" d="100"/>
        </p:scale>
        <p:origin x="90" y="1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5D82A-FA5F-434C-9902-4310CF5907B7}" type="datetimeFigureOut">
              <a:rPr lang="zh-TW" altLang="en-US" smtClean="0"/>
              <a:t>2023/10/28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963B9-29AA-42C8-8CB8-EC99668832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0658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5D82A-FA5F-434C-9902-4310CF5907B7}" type="datetimeFigureOut">
              <a:rPr lang="zh-TW" altLang="en-US" smtClean="0"/>
              <a:t>2023/10/28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963B9-29AA-42C8-8CB8-EC99668832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5127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5D82A-FA5F-434C-9902-4310CF5907B7}" type="datetimeFigureOut">
              <a:rPr lang="zh-TW" altLang="en-US" smtClean="0"/>
              <a:t>2023/10/28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963B9-29AA-42C8-8CB8-EC99668832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5072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5D82A-FA5F-434C-9902-4310CF5907B7}" type="datetimeFigureOut">
              <a:rPr lang="zh-TW" altLang="en-US" smtClean="0"/>
              <a:t>2023/10/28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963B9-29AA-42C8-8CB8-EC99668832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9950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5D82A-FA5F-434C-9902-4310CF5907B7}" type="datetimeFigureOut">
              <a:rPr lang="zh-TW" altLang="en-US" smtClean="0"/>
              <a:t>2023/10/28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963B9-29AA-42C8-8CB8-EC99668832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5863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5D82A-FA5F-434C-9902-4310CF5907B7}" type="datetimeFigureOut">
              <a:rPr lang="zh-TW" altLang="en-US" smtClean="0"/>
              <a:t>2023/10/28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963B9-29AA-42C8-8CB8-EC99668832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850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5D82A-FA5F-434C-9902-4310CF5907B7}" type="datetimeFigureOut">
              <a:rPr lang="zh-TW" altLang="en-US" smtClean="0"/>
              <a:t>2023/10/28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963B9-29AA-42C8-8CB8-EC99668832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2898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5D82A-FA5F-434C-9902-4310CF5907B7}" type="datetimeFigureOut">
              <a:rPr lang="zh-TW" altLang="en-US" smtClean="0"/>
              <a:t>2023/10/28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963B9-29AA-42C8-8CB8-EC99668832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3651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5D82A-FA5F-434C-9902-4310CF5907B7}" type="datetimeFigureOut">
              <a:rPr lang="zh-TW" altLang="en-US" smtClean="0"/>
              <a:t>2023/10/28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963B9-29AA-42C8-8CB8-EC99668832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7420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5D82A-FA5F-434C-9902-4310CF5907B7}" type="datetimeFigureOut">
              <a:rPr lang="zh-TW" altLang="en-US" smtClean="0"/>
              <a:t>2023/10/28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963B9-29AA-42C8-8CB8-EC99668832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3147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5D82A-FA5F-434C-9902-4310CF5907B7}" type="datetimeFigureOut">
              <a:rPr lang="zh-TW" altLang="en-US" smtClean="0"/>
              <a:t>2023/10/28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963B9-29AA-42C8-8CB8-EC99668832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6712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25D82A-FA5F-434C-9902-4310CF5907B7}" type="datetimeFigureOut">
              <a:rPr lang="zh-TW" altLang="en-US" smtClean="0"/>
              <a:t>2023/10/28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0963B9-29AA-42C8-8CB8-EC99668832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6301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TW" altLang="zh-TW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zh-TW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是我的神</a:t>
            </a:r>
            <a:endParaRPr lang="zh-TW" altLang="en-US" sz="7200" b="1" i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77450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天</a:t>
            </a:r>
            <a:r>
              <a:rPr lang="zh-TW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和</a:t>
            </a:r>
            <a:r>
              <a:rPr lang="zh-TW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地</a:t>
            </a:r>
            <a:r>
              <a:rPr lang="en-US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海</a:t>
            </a:r>
            <a:r>
              <a:rPr lang="zh-TW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和</a:t>
            </a:r>
            <a:r>
              <a:rPr lang="zh-TW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山</a:t>
            </a:r>
            <a:r>
              <a:rPr lang="en-US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陽</a:t>
            </a:r>
            <a:r>
              <a:rPr lang="zh-TW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光空氣</a:t>
            </a:r>
          </a:p>
          <a:p>
            <a:pPr marL="0" indent="0" algn="ctr">
              <a:buNone/>
            </a:pPr>
            <a:r>
              <a:rPr lang="zh-TW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花和</a:t>
            </a:r>
            <a:r>
              <a:rPr lang="zh-TW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草</a:t>
            </a:r>
            <a:r>
              <a:rPr lang="en-US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鳥</a:t>
            </a:r>
            <a:r>
              <a:rPr lang="zh-TW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和</a:t>
            </a:r>
            <a:r>
              <a:rPr lang="zh-TW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魚</a:t>
            </a:r>
            <a:r>
              <a:rPr lang="en-US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TW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祢創造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正歌</a:t>
            </a:r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90554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按著祢造了</a:t>
            </a:r>
            <a:r>
              <a:rPr lang="zh-TW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en-US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賜</a:t>
            </a:r>
            <a:r>
              <a:rPr lang="zh-TW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我生命氣息</a:t>
            </a:r>
          </a:p>
          <a:p>
            <a:pPr marL="0" indent="0" algn="ctr">
              <a:buNone/>
            </a:pPr>
            <a:r>
              <a:rPr lang="zh-TW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我要一生來讚美祢</a:t>
            </a:r>
            <a:endParaRPr lang="zh-TW" altLang="en-US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正歌</a:t>
            </a:r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99252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在困</a:t>
            </a:r>
            <a:r>
              <a:rPr lang="zh-TW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境</a:t>
            </a:r>
            <a:r>
              <a:rPr lang="en-US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TW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痛</a:t>
            </a:r>
            <a:r>
              <a:rPr lang="zh-TW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悲</a:t>
            </a:r>
            <a:r>
              <a:rPr lang="en-US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賜安慰</a:t>
            </a:r>
          </a:p>
          <a:p>
            <a:pPr marL="0" indent="0" algn="ctr">
              <a:buNone/>
            </a:pPr>
            <a:r>
              <a:rPr lang="zh-CN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祢的</a:t>
            </a:r>
            <a:r>
              <a:rPr lang="zh-CN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愛在</a:t>
            </a:r>
            <a:r>
              <a:rPr lang="zh-CN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CN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心</a:t>
            </a:r>
            <a:r>
              <a:rPr lang="en-US" altLang="zh-CN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CN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永</a:t>
            </a:r>
            <a:r>
              <a:rPr lang="zh-CN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不止息</a:t>
            </a:r>
            <a:endParaRPr lang="zh-TW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正歌</a:t>
            </a:r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62971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我的</a:t>
            </a:r>
            <a:r>
              <a:rPr lang="zh-CN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en-US" altLang="zh-CN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CN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CN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CN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神</a:t>
            </a:r>
            <a:r>
              <a:rPr lang="en-US" altLang="zh-CN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CN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CN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已拯救了我</a:t>
            </a:r>
            <a:endParaRPr lang="zh-TW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我要一生跟隨著祢</a:t>
            </a:r>
            <a:endParaRPr lang="zh-TW" altLang="en-US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正歌</a:t>
            </a:r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56056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賜永生的主我的神</a:t>
            </a:r>
          </a:p>
          <a:p>
            <a:pPr marL="0" indent="0" algn="ctr">
              <a:buNone/>
            </a:pPr>
            <a:r>
              <a:rPr lang="zh-TW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使我的生命得豐</a:t>
            </a:r>
            <a:r>
              <a:rPr lang="zh-TW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盛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</a:t>
            </a:r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05897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我的心全屬祢</a:t>
            </a:r>
          </a:p>
          <a:p>
            <a:pPr marL="0" indent="0" algn="ctr">
              <a:buNone/>
            </a:pPr>
            <a:r>
              <a:rPr lang="zh-TW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要傳揚祢的名直到永遠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</a:t>
            </a:r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86642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祢是我的神</a:t>
            </a:r>
            <a:endParaRPr lang="zh-TW" altLang="en-US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</a:t>
            </a:r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78178291"/>
      </p:ext>
    </p:extLst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6</TotalTime>
  <Words>150</Words>
  <Application>Microsoft Office PowerPoint</Application>
  <PresentationFormat>Widescreen</PresentationFormat>
  <Paragraphs>21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Microsoft JhengHei</vt:lpstr>
      <vt:lpstr>Microsoft JhengHei</vt:lpstr>
      <vt:lpstr>新細明體</vt:lpstr>
      <vt:lpstr>Arial</vt:lpstr>
      <vt:lpstr>Calibri</vt:lpstr>
      <vt:lpstr>佈景主題1</vt:lpstr>
      <vt:lpstr>祢是我的神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祢是我的神</dc:title>
  <dc:creator>DaTang</dc:creator>
  <cp:lastModifiedBy>batisuoc</cp:lastModifiedBy>
  <cp:revision>2</cp:revision>
  <dcterms:created xsi:type="dcterms:W3CDTF">2019-10-18T14:53:18Z</dcterms:created>
  <dcterms:modified xsi:type="dcterms:W3CDTF">2023-10-27T18:52:56Z</dcterms:modified>
</cp:coreProperties>
</file>