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56C6-E7D2-458B-8896-20BCCA86C4C9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謝祢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13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我能用什麼報答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世上的一切  無法換取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3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白白地得來  無止盡赦免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盡在寶血和十架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7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99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擦乾我的眼淚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挪去後悔  釋放我的纏累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55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8433728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5</TotalTime>
  <Words>141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chongbai</vt:lpstr>
      <vt:lpstr>謝謝祢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謝謝你</dc:title>
  <dc:creator>User</dc:creator>
  <cp:lastModifiedBy>batisuoc</cp:lastModifiedBy>
  <cp:revision>4</cp:revision>
  <dcterms:created xsi:type="dcterms:W3CDTF">2017-06-03T09:56:22Z</dcterms:created>
  <dcterms:modified xsi:type="dcterms:W3CDTF">2023-11-11T08:08:17Z</dcterms:modified>
</cp:coreProperties>
</file>