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F66-9758-4FBC-B24D-658CEEE1F2E2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7C07-3F80-4B90-B640-AEB9C70C4C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震動天地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30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我們歡呼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我們慶賀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454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勝黑暗權勢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09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我們歡呼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我們慶賀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310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67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震動天地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震動滄海旱地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99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因萬國萬邦全都屬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098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聖殿充滿榮耀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榮耀大過榮耀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37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賜平安  必賜福這地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59544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124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佈景主題1</vt:lpstr>
      <vt:lpstr>震動天地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震動天地</dc:title>
  <dc:creator>大唐</dc:creator>
  <cp:lastModifiedBy>batisuoc</cp:lastModifiedBy>
  <cp:revision>4</cp:revision>
  <dcterms:created xsi:type="dcterms:W3CDTF">2018-08-25T13:18:48Z</dcterms:created>
  <dcterms:modified xsi:type="dcterms:W3CDTF">2023-11-11T08:15:37Z</dcterms:modified>
</cp:coreProperties>
</file>