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0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2024/3/9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2024/3/9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2024/3/9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2024/3/9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2024/3/9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2024/3/9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2024/3/9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2024/3/9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2024/3/9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2024/3/9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2024/3/9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9FA9-CE5A-48A6-B3BE-EC410BA02A91}" type="datetimeFigureOut">
              <a:rPr lang="zh-TW" altLang="en-US" smtClean="0"/>
              <a:pPr/>
              <a:t>2024/3/9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sym typeface="Microsoft JhengHei"/>
              </a:rPr>
              <a:t>祢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sym typeface="Microsoft JhengHei"/>
              </a:rPr>
              <a:t>的愛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034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祢的愛如此深切</a:t>
            </a:r>
          </a:p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我知我無以報答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861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但願倒空我的生命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sym typeface="Microsoft JhengHei"/>
            </a:endParaRPr>
          </a:p>
          <a:p>
            <a:pPr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學習祢謙卑的樣式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9605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背起我自己的十字架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806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祢創造宇宙萬物</a:t>
            </a:r>
          </a:p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統管一切所有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632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但祢卻關心我的需要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sym typeface="Microsoft JhengHei"/>
            </a:endParaRPr>
          </a:p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瞭解我的感受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195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祢手鋪陳天上雲彩</a:t>
            </a:r>
          </a:p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打造永恆國度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720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但這雙手卻甘心為我</a:t>
            </a:r>
          </a:p>
          <a:p>
            <a:pPr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忍受徹骨釘傷苦痛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130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祢公義審判萬民</a:t>
            </a:r>
          </a:p>
          <a:p>
            <a:pPr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聖潔光照全地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333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但祢卻一再賜恩典   一再施憐憫</a:t>
            </a:r>
          </a:p>
          <a:p>
            <a:pPr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給我機會回轉向祢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142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祢的愛如此溫柔</a:t>
            </a:r>
          </a:p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超乎我心所想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327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這樣大有能力的主</a:t>
            </a:r>
          </a:p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竟捧我在手掌心上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6232115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16</TotalTime>
  <Words>210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微軟正黑體</vt:lpstr>
      <vt:lpstr>微軟正黑體</vt:lpstr>
      <vt:lpstr>Arial</vt:lpstr>
      <vt:lpstr>Calibri</vt:lpstr>
      <vt:lpstr>佈景主題1</vt:lpstr>
      <vt:lpstr>祢的愛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你的愛</dc:title>
  <dc:creator>大唐</dc:creator>
  <cp:lastModifiedBy>batisuoc</cp:lastModifiedBy>
  <cp:revision>7</cp:revision>
  <dcterms:created xsi:type="dcterms:W3CDTF">2018-07-17T12:30:01Z</dcterms:created>
  <dcterms:modified xsi:type="dcterms:W3CDTF">2024-03-09T14:22:27Z</dcterms:modified>
</cp:coreProperties>
</file>