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1003-CFFD-4D7C-BD20-490209D697E8}" type="datetimeFigureOut">
              <a:rPr lang="zh-TW" altLang="en-US" smtClean="0"/>
              <a:pPr/>
              <a:t>2024/3/9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4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前來敬拜永遠的君王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2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2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大聲宣告主榮耀降臨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90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 能力權柄歸於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是我的救主   我的救贖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6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能力權柄歸於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55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是配得我的敬拜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2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 美麗無比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神的兒子   耶穌我的主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)( 2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7175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115</TotalTime>
  <Words>129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微軟正黑體</vt:lpstr>
      <vt:lpstr>Arial</vt:lpstr>
      <vt:lpstr>Calibri</vt:lpstr>
      <vt:lpstr>佈景主題1</vt:lpstr>
      <vt:lpstr>前來敬拜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前來敬拜</dc:title>
  <dc:creator>大唐</dc:creator>
  <cp:lastModifiedBy>batisuoc</cp:lastModifiedBy>
  <cp:revision>16</cp:revision>
  <dcterms:created xsi:type="dcterms:W3CDTF">2018-03-04T01:06:29Z</dcterms:created>
  <dcterms:modified xsi:type="dcterms:W3CDTF">2024-03-09T14:06:37Z</dcterms:modified>
</cp:coreProperties>
</file>