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  <p:sldId id="1615" r:id="rId10"/>
    <p:sldId id="1616" r:id="rId11"/>
    <p:sldId id="1617" r:id="rId12"/>
    <p:sldId id="1618" r:id="rId13"/>
    <p:sldId id="1619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7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15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03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80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68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86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50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4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5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39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08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49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11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154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耶穌我來就祢</a:t>
            </a:r>
          </a:p>
        </p:txBody>
      </p:sp>
    </p:spTree>
    <p:extLst>
      <p:ext uri="{BB962C8B-B14F-4D97-AF65-F5344CB8AC3E}">
        <p14:creationId xmlns:p14="http://schemas.microsoft.com/office/powerpoint/2010/main" val="110615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離去墳墓黑暗的驚慌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  耶穌我來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( 3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211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入主明宮快樂與榮光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( 3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672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離去罪惡永死的深坑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入主所賜無限的平安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( 3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71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永遠見主燦爛戴華冠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( 3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79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離去患難黑暗等苦情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  耶穌我來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( 1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24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入主所賜歡樂與光明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( 1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802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離去束縛入主之安寧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離去缺乏入主之充盈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( 1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00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離去罪惡住在主裏面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( 1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63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離去羞恥驕傲及妒忌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  耶穌我來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( 2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33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背十字架順服主旨意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( 2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97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離去怨歎讚美主恩深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離去絕望歡候主再臨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( 2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240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如鳥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翼永遠能奮興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j-lt"/>
              </a:rPr>
              <a:t>( 2 / 3 )</a:t>
            </a:r>
            <a:endParaRPr lang="vi-VN" sz="36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79473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266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微軟正黑體</vt:lpstr>
      <vt:lpstr>Arial</vt:lpstr>
      <vt:lpstr>Calibri</vt:lpstr>
      <vt:lpstr>Theme1</vt:lpstr>
      <vt:lpstr>宣道詩 154 耶穌我來就祢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batisuoc</cp:lastModifiedBy>
  <cp:revision>140</cp:revision>
  <dcterms:created xsi:type="dcterms:W3CDTF">2015-05-17T04:39:00Z</dcterms:created>
  <dcterms:modified xsi:type="dcterms:W3CDTF">2024-03-09T14:02:46Z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