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30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1520731"/>
            <a:ext cx="9144000" cy="3435579"/>
          </a:xfrm>
          <a:custGeom>
            <a:avLst/>
            <a:gdLst>
              <a:gd name="connsiteX0" fmla="*/ 0 w 21600"/>
              <a:gd name="connsiteY0" fmla="*/ 0 h 18805"/>
              <a:gd name="connsiteX1" fmla="*/ 21600 w 21600"/>
              <a:gd name="connsiteY1" fmla="*/ 0 h 18805"/>
              <a:gd name="connsiteX2" fmla="*/ 21600 w 21600"/>
              <a:gd name="connsiteY2" fmla="*/ 17322 h 18805"/>
              <a:gd name="connsiteX3" fmla="*/ 0 w 21600"/>
              <a:gd name="connsiteY3" fmla="*/ 18805 h 18805"/>
              <a:gd name="connsiteX4" fmla="*/ 0 w 21600"/>
              <a:gd name="connsiteY4" fmla="*/ 0 h 18805"/>
              <a:gd name="connsiteX0" fmla="*/ 0 w 21600"/>
              <a:gd name="connsiteY0" fmla="*/ 0 h 18805"/>
              <a:gd name="connsiteX1" fmla="*/ 21600 w 21600"/>
              <a:gd name="connsiteY1" fmla="*/ 0 h 18805"/>
              <a:gd name="connsiteX2" fmla="*/ 21600 w 21600"/>
              <a:gd name="connsiteY2" fmla="*/ 17322 h 18805"/>
              <a:gd name="connsiteX3" fmla="*/ 0 w 21600"/>
              <a:gd name="connsiteY3" fmla="*/ 18805 h 18805"/>
              <a:gd name="connsiteX4" fmla="*/ 0 w 21600"/>
              <a:gd name="connsiteY4" fmla="*/ 0 h 18805"/>
              <a:gd name="connsiteX0" fmla="*/ 0 w 21600"/>
              <a:gd name="connsiteY0" fmla="*/ 0 h 18916"/>
              <a:gd name="connsiteX1" fmla="*/ 21600 w 21600"/>
              <a:gd name="connsiteY1" fmla="*/ 0 h 18916"/>
              <a:gd name="connsiteX2" fmla="*/ 21600 w 21600"/>
              <a:gd name="connsiteY2" fmla="*/ 17322 h 18916"/>
              <a:gd name="connsiteX3" fmla="*/ 0 w 21600"/>
              <a:gd name="connsiteY3" fmla="*/ 18916 h 18916"/>
              <a:gd name="connsiteX4" fmla="*/ 0 w 21600"/>
              <a:gd name="connsiteY4" fmla="*/ 0 h 18916"/>
              <a:gd name="connsiteX0" fmla="*/ 0 w 21600"/>
              <a:gd name="connsiteY0" fmla="*/ 0 h 18916"/>
              <a:gd name="connsiteX1" fmla="*/ 21600 w 21600"/>
              <a:gd name="connsiteY1" fmla="*/ 0 h 18916"/>
              <a:gd name="connsiteX2" fmla="*/ 21600 w 21600"/>
              <a:gd name="connsiteY2" fmla="*/ 17322 h 18916"/>
              <a:gd name="connsiteX3" fmla="*/ 0 w 21600"/>
              <a:gd name="connsiteY3" fmla="*/ 18916 h 18916"/>
              <a:gd name="connsiteX4" fmla="*/ 0 w 21600"/>
              <a:gd name="connsiteY4" fmla="*/ 0 h 18916"/>
              <a:gd name="connsiteX0" fmla="*/ 0 w 21600"/>
              <a:gd name="connsiteY0" fmla="*/ 0 h 18916"/>
              <a:gd name="connsiteX1" fmla="*/ 21600 w 21600"/>
              <a:gd name="connsiteY1" fmla="*/ 0 h 18916"/>
              <a:gd name="connsiteX2" fmla="*/ 21600 w 21600"/>
              <a:gd name="connsiteY2" fmla="*/ 17322 h 18916"/>
              <a:gd name="connsiteX3" fmla="*/ 0 w 21600"/>
              <a:gd name="connsiteY3" fmla="*/ 18916 h 18916"/>
              <a:gd name="connsiteX4" fmla="*/ 0 w 21600"/>
              <a:gd name="connsiteY4" fmla="*/ 0 h 18916"/>
              <a:gd name="connsiteX0" fmla="*/ 0 w 21600"/>
              <a:gd name="connsiteY0" fmla="*/ 0 h 19355"/>
              <a:gd name="connsiteX1" fmla="*/ 21600 w 21600"/>
              <a:gd name="connsiteY1" fmla="*/ 0 h 19355"/>
              <a:gd name="connsiteX2" fmla="*/ 21600 w 21600"/>
              <a:gd name="connsiteY2" fmla="*/ 17322 h 19355"/>
              <a:gd name="connsiteX3" fmla="*/ 0 w 21600"/>
              <a:gd name="connsiteY3" fmla="*/ 19355 h 19355"/>
              <a:gd name="connsiteX4" fmla="*/ 0 w 21600"/>
              <a:gd name="connsiteY4" fmla="*/ 0 h 19355"/>
              <a:gd name="connsiteX0" fmla="*/ 0 w 21600"/>
              <a:gd name="connsiteY0" fmla="*/ 0 h 19355"/>
              <a:gd name="connsiteX1" fmla="*/ 21600 w 21600"/>
              <a:gd name="connsiteY1" fmla="*/ 0 h 19355"/>
              <a:gd name="connsiteX2" fmla="*/ 21600 w 21600"/>
              <a:gd name="connsiteY2" fmla="*/ 17322 h 19355"/>
              <a:gd name="connsiteX3" fmla="*/ 0 w 21600"/>
              <a:gd name="connsiteY3" fmla="*/ 19355 h 19355"/>
              <a:gd name="connsiteX4" fmla="*/ 0 w 21600"/>
              <a:gd name="connsiteY4" fmla="*/ 0 h 19355"/>
              <a:gd name="connsiteX0" fmla="*/ 0 w 21600"/>
              <a:gd name="connsiteY0" fmla="*/ 0 h 19794"/>
              <a:gd name="connsiteX1" fmla="*/ 21600 w 21600"/>
              <a:gd name="connsiteY1" fmla="*/ 0 h 19794"/>
              <a:gd name="connsiteX2" fmla="*/ 21600 w 21600"/>
              <a:gd name="connsiteY2" fmla="*/ 17322 h 19794"/>
              <a:gd name="connsiteX3" fmla="*/ 0 w 21600"/>
              <a:gd name="connsiteY3" fmla="*/ 19794 h 19794"/>
              <a:gd name="connsiteX4" fmla="*/ 0 w 21600"/>
              <a:gd name="connsiteY4" fmla="*/ 0 h 19794"/>
              <a:gd name="connsiteX0" fmla="*/ 0 w 21600"/>
              <a:gd name="connsiteY0" fmla="*/ 0 h 19794"/>
              <a:gd name="connsiteX1" fmla="*/ 21600 w 21600"/>
              <a:gd name="connsiteY1" fmla="*/ 0 h 19794"/>
              <a:gd name="connsiteX2" fmla="*/ 21600 w 21600"/>
              <a:gd name="connsiteY2" fmla="*/ 17322 h 19794"/>
              <a:gd name="connsiteX3" fmla="*/ 0 w 21600"/>
              <a:gd name="connsiteY3" fmla="*/ 19794 h 19794"/>
              <a:gd name="connsiteX4" fmla="*/ 0 w 21600"/>
              <a:gd name="connsiteY4" fmla="*/ 0 h 19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19794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7466" y="25350"/>
                  <a:pt x="0" y="19794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2">
                  <a:tint val="28000"/>
                  <a:satMod val="2000000"/>
                  <a:alpha val="30000"/>
                </a:schemeClr>
              </a:gs>
              <a:gs pos="35000">
                <a:schemeClr val="bg2">
                  <a:shade val="100000"/>
                  <a:satMod val="600000"/>
                  <a:alpha val="0"/>
                </a:schemeClr>
              </a:gs>
            </a:gsLst>
            <a:lin ang="54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02920" y="2775745"/>
            <a:ext cx="8229600" cy="2167128"/>
          </a:xfrm>
        </p:spPr>
        <p:txBody>
          <a:bodyPr tIns="0" bIns="0" anchor="t"/>
          <a:lstStyle>
            <a:lvl1pPr>
              <a:defRPr sz="5000" cap="all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00064" y="1559720"/>
            <a:ext cx="5105400" cy="1219200"/>
          </a:xfrm>
        </p:spPr>
        <p:txBody>
          <a:bodyPr lIns="0" tIns="0" rIns="0" bIns="0" anchor="b"/>
          <a:lstStyle>
            <a:lvl1pPr marL="0" indent="0" algn="l">
              <a:buNone/>
              <a:defRPr sz="19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EFDAD-8D58-484B-A97B-284EE44F84CC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DB98-5765-4CA6-840E-7AE860AE7BB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EFDAD-8D58-484B-A97B-284EE44F84CC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DB98-5765-4CA6-840E-7AE860AE7BB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EFDAD-8D58-484B-A97B-284EE44F84CC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DB98-5765-4CA6-840E-7AE860AE7BB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EFDAD-8D58-484B-A97B-284EE44F84CC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DB98-5765-4CA6-840E-7AE860AE7BB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990600"/>
            <a:ext cx="7772400" cy="1362456"/>
          </a:xfrm>
        </p:spPr>
        <p:txBody>
          <a:bodyPr>
            <a:noAutofit/>
          </a:bodyPr>
          <a:lstStyle>
            <a:lvl1pPr algn="l">
              <a:buNone/>
              <a:defRPr sz="4800" b="1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52677"/>
            <a:ext cx="7772400" cy="1509712"/>
          </a:xfrm>
        </p:spPr>
        <p:txBody>
          <a:bodyPr anchor="t"/>
          <a:lstStyle>
            <a:lvl1pPr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EFDAD-8D58-484B-A97B-284EE44F84CC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DB98-5765-4CA6-840E-7AE860AE7BB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 tIns="9144" bIns="9144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99800"/>
            <a:ext cx="4038600" cy="4160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99800"/>
            <a:ext cx="4038600" cy="4160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EFDAD-8D58-484B-A97B-284EE44F84CC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DB98-5765-4CA6-840E-7AE860AE7BB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 tIns="9144" bIns="9144" anchor="b"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12168"/>
            <a:ext cx="4040188" cy="502920"/>
          </a:xfrm>
        </p:spPr>
        <p:txBody>
          <a:bodyPr anchor="b">
            <a:noAutofit/>
          </a:bodyPr>
          <a:lstStyle>
            <a:lvl1pPr>
              <a:buNone/>
              <a:defRPr sz="2200" b="1">
                <a:effectLst>
                  <a:outerShdw blurRad="38000" dist="38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</a:effectLst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2112168"/>
            <a:ext cx="4041775" cy="502920"/>
          </a:xfrm>
        </p:spPr>
        <p:txBody>
          <a:bodyPr anchor="b">
            <a:noAutofit/>
          </a:bodyPr>
          <a:lstStyle>
            <a:lvl1pPr>
              <a:buNone/>
              <a:defRPr sz="2200" b="1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</a:effectLst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667000"/>
            <a:ext cx="4040188" cy="365760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67000"/>
            <a:ext cx="4041775" cy="365760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EFDAD-8D58-484B-A97B-284EE44F84CC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DB98-5765-4CA6-840E-7AE860AE7BB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  <a:effectLst/>
        </p:spPr>
        <p:txBody>
          <a:bodyPr tIns="9144" bIns="9144" anchor="b"/>
          <a:lstStyle>
            <a:lvl1pPr>
              <a:defRPr sz="48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EFDAD-8D58-484B-A97B-284EE44F84CC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DB98-5765-4CA6-840E-7AE860AE7BB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EFDAD-8D58-484B-A97B-284EE44F84CC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DB98-5765-4CA6-840E-7AE860AE7BB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40"/>
            <a:ext cx="8229600" cy="914400"/>
          </a:xfrm>
        </p:spPr>
        <p:txBody>
          <a:bodyPr tIns="0" bIns="0" anchor="b"/>
          <a:lstStyle>
            <a:lvl1pPr algn="l">
              <a:buNone/>
              <a:defRPr sz="5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133856"/>
            <a:ext cx="2590800" cy="5181600"/>
          </a:xfrm>
        </p:spPr>
        <p:txBody>
          <a:bodyPr lIns="45720" tIns="45720" rIns="0"/>
          <a:lstStyle>
            <a:lvl1pPr marL="0" indent="0">
              <a:spcBef>
                <a:spcPts val="300"/>
              </a:spcBef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133472"/>
            <a:ext cx="5257800" cy="5191128"/>
          </a:xfrm>
        </p:spPr>
        <p:txBody>
          <a:bodyPr/>
          <a:lstStyle>
            <a:lvl1pPr algn="l">
              <a:defRPr sz="30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EFDAD-8D58-484B-A97B-284EE44F84CC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DB98-5765-4CA6-840E-7AE860AE7BB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40" y="1981200"/>
            <a:ext cx="3429000" cy="522288"/>
          </a:xfrm>
        </p:spPr>
        <p:txBody>
          <a:bodyPr tIns="0" bIns="0" anchor="b"/>
          <a:lstStyle>
            <a:lvl1pPr algn="r">
              <a:buNone/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93368" y="1066800"/>
            <a:ext cx="4572000" cy="4572000"/>
          </a:xfrm>
          <a:solidFill>
            <a:schemeClr val="bg2">
              <a:shade val="75000"/>
            </a:schemeClr>
          </a:solidFill>
          <a:ln w="60325">
            <a:solidFill>
              <a:srgbClr val="FFFFFF"/>
            </a:solidFill>
            <a:miter lim="800000"/>
          </a:ln>
          <a:effectLst>
            <a:outerShdw blurRad="36195" dist="10000" dir="5400000" algn="tl" rotWithShape="0">
              <a:srgbClr val="000000">
                <a:alpha val="75000"/>
              </a:srgbClr>
            </a:outerShdw>
            <a:reflection stA="21000" endA="500" endPos="10000" dist="20000" dir="5400000" sy="-100000" algn="bl" rotWithShape="0"/>
          </a:effectLst>
        </p:spPr>
        <p:txBody>
          <a:bodyPr/>
          <a:lstStyle>
            <a:lvl1pPr>
              <a:buNone/>
              <a:defRPr sz="3200"/>
            </a:lvl1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6240" y="2543176"/>
            <a:ext cx="3429000" cy="914400"/>
          </a:xfrm>
        </p:spPr>
        <p:txBody>
          <a:bodyPr lIns="0" tIns="0" rIns="0" bIns="0" anchor="t"/>
          <a:lstStyle>
            <a:lvl1pPr indent="0" algn="r">
              <a:spcBef>
                <a:spcPts val="300"/>
              </a:spcBef>
              <a:buFontTx/>
              <a:buNone/>
              <a:defRPr sz="1400" baseline="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EFDAD-8D58-484B-A97B-284EE44F84CC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174ADB98-5765-4CA6-840E-7AE860AE7BB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1142899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2">
                  <a:tint val="55000"/>
                  <a:satMod val="1800000"/>
                  <a:alpha val="5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1341133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2">
                  <a:tint val="40000"/>
                  <a:satMod val="1900000"/>
                  <a:alpha val="30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524000"/>
          </a:xfrm>
          <a:prstGeom prst="rect">
            <a:avLst/>
          </a:prstGeom>
        </p:spPr>
        <p:txBody>
          <a:bodyPr vert="horz" lIns="0" tIns="9144" rIns="0" bIns="9144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2179637"/>
            <a:ext cx="8229600" cy="4114800"/>
          </a:xfrm>
          <a:prstGeom prst="rect">
            <a:avLst/>
          </a:prstGeom>
        </p:spPr>
        <p:txBody>
          <a:bodyPr vert="horz" lIns="9144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981200" cy="365125"/>
          </a:xfrm>
          <a:prstGeom prst="rect">
            <a:avLst/>
          </a:prstGeom>
        </p:spPr>
        <p:txBody>
          <a:bodyPr vert="horz" anchor="b"/>
          <a:lstStyle>
            <a:lvl1pPr algn="ctr">
              <a:defRPr sz="12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A3EFDAD-8D58-484B-A97B-284EE44F84CC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438400" y="6356350"/>
            <a:ext cx="2895600" cy="365125"/>
          </a:xfrm>
          <a:prstGeom prst="rect">
            <a:avLst/>
          </a:prstGeom>
        </p:spPr>
        <p:txBody>
          <a:bodyPr vert="horz" lIns="0" anchor="b"/>
          <a:lstStyle>
            <a:lvl1pPr algn="l">
              <a:defRPr sz="12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356350"/>
            <a:ext cx="533400" cy="365125"/>
          </a:xfrm>
          <a:prstGeom prst="rect">
            <a:avLst/>
          </a:prstGeom>
        </p:spPr>
        <p:txBody>
          <a:bodyPr vert="horz" lIns="91440" rIns="0" anchor="b"/>
          <a:lstStyle>
            <a:lvl1pPr algn="r">
              <a:defRPr sz="14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74ADB98-5765-4CA6-840E-7AE860AE7BB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sz="4800" b="1" kern="1200">
          <a:ln w="500">
            <a:solidFill>
              <a:schemeClr val="tx2">
                <a:shade val="20000"/>
                <a:satMod val="350000"/>
              </a:schemeClr>
            </a:solidFill>
          </a:ln>
          <a:solidFill>
            <a:schemeClr val="tx2">
              <a:tint val="100000"/>
              <a:satMod val="250000"/>
            </a:schemeClr>
          </a:solidFill>
          <a:effectLst>
            <a:outerShdw blurRad="30000" dist="30000" dir="2700000" algn="tl" rotWithShape="0">
              <a:schemeClr val="bg2">
                <a:shade val="45000"/>
                <a:satMod val="150000"/>
                <a:alpha val="9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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30936" indent="-27432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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23544" indent="-274320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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22860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標楷體" pitchFamily="65" charset="-120"/>
                <a:ea typeface="標楷體" pitchFamily="65" charset="-120"/>
              </a:rPr>
              <a:t>十架七言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000109"/>
            <a:ext cx="9144000" cy="5857892"/>
          </a:xfrm>
        </p:spPr>
        <p:txBody>
          <a:bodyPr>
            <a:noAutofit/>
          </a:bodyPr>
          <a:lstStyle/>
          <a:p>
            <a:r>
              <a:rPr lang="zh-CN" altLang="en-US" sz="6000" dirty="0" smtClean="0">
                <a:latin typeface="標楷體" pitchFamily="65" charset="-120"/>
                <a:ea typeface="標楷體" pitchFamily="65" charset="-120"/>
              </a:rPr>
              <a:t>第一言：</a:t>
            </a:r>
            <a:r>
              <a:rPr lang="zh-TW" altLang="en-US" sz="6000" dirty="0" smtClean="0">
                <a:latin typeface="標楷體" pitchFamily="65" charset="-120"/>
                <a:ea typeface="標楷體" pitchFamily="65" charset="-120"/>
              </a:rPr>
              <a:t>父</a:t>
            </a:r>
            <a:r>
              <a:rPr lang="zh-TW" altLang="en-US" sz="6000" dirty="0">
                <a:latin typeface="標楷體" pitchFamily="65" charset="-120"/>
                <a:ea typeface="標楷體" pitchFamily="65" charset="-120"/>
              </a:rPr>
              <a:t>啊，赦免他們，因為他們所作的，他們不曉得</a:t>
            </a:r>
            <a:r>
              <a:rPr lang="zh-TW" altLang="en-US" sz="6000" dirty="0" smtClean="0">
                <a:latin typeface="標楷體" pitchFamily="65" charset="-120"/>
                <a:ea typeface="標楷體" pitchFamily="65" charset="-120"/>
              </a:rPr>
              <a:t>」</a:t>
            </a:r>
            <a:endParaRPr lang="zh-TW" altLang="en-US" sz="6000" dirty="0">
              <a:latin typeface="標楷體" pitchFamily="65" charset="-120"/>
              <a:ea typeface="標楷體" pitchFamily="65" charset="-120"/>
            </a:endParaRPr>
          </a:p>
          <a:p>
            <a:r>
              <a:rPr lang="zh-CN" altLang="en-US" sz="6000" dirty="0" smtClean="0">
                <a:latin typeface="標楷體" pitchFamily="65" charset="-120"/>
                <a:ea typeface="標楷體" pitchFamily="65" charset="-120"/>
              </a:rPr>
              <a:t>第二言：</a:t>
            </a:r>
            <a:r>
              <a:rPr lang="zh-TW" altLang="en-US" sz="6000" dirty="0" smtClean="0">
                <a:latin typeface="標楷體" pitchFamily="65" charset="-120"/>
                <a:ea typeface="標楷體" pitchFamily="65" charset="-120"/>
              </a:rPr>
              <a:t>「</a:t>
            </a:r>
            <a:r>
              <a:rPr lang="zh-TW" altLang="en-US" sz="6000" dirty="0">
                <a:latin typeface="標楷體" pitchFamily="65" charset="-120"/>
                <a:ea typeface="標楷體" pitchFamily="65" charset="-120"/>
              </a:rPr>
              <a:t>我實在告訴你，今日你要同我</a:t>
            </a:r>
            <a:r>
              <a:rPr lang="zh-TW" altLang="en-US" sz="6000" dirty="0" smtClean="0">
                <a:latin typeface="標楷體" pitchFamily="65" charset="-120"/>
                <a:ea typeface="標楷體" pitchFamily="65" charset="-120"/>
              </a:rPr>
              <a:t>在</a:t>
            </a:r>
            <a:r>
              <a:rPr lang="zh-CN" altLang="en-US" sz="6000" dirty="0">
                <a:latin typeface="標楷體" pitchFamily="65" charset="-120"/>
                <a:ea typeface="標楷體" pitchFamily="65" charset="-120"/>
              </a:rPr>
              <a:t>樂園</a:t>
            </a:r>
            <a:r>
              <a:rPr lang="zh-TW" altLang="en-US" sz="6000" dirty="0" smtClean="0">
                <a:latin typeface="標楷體" pitchFamily="65" charset="-120"/>
                <a:ea typeface="標楷體" pitchFamily="65" charset="-120"/>
              </a:rPr>
              <a:t>里</a:t>
            </a:r>
            <a:r>
              <a:rPr lang="zh-TW" altLang="en-US" sz="6000" dirty="0">
                <a:latin typeface="標楷體" pitchFamily="65" charset="-120"/>
                <a:ea typeface="標楷體" pitchFamily="65" charset="-120"/>
              </a:rPr>
              <a:t>了。</a:t>
            </a:r>
            <a:r>
              <a:rPr lang="zh-TW" altLang="en-US" sz="6000" dirty="0" smtClean="0">
                <a:latin typeface="標楷體" pitchFamily="65" charset="-120"/>
                <a:ea typeface="標楷體" pitchFamily="65" charset="-120"/>
              </a:rPr>
              <a:t>」</a:t>
            </a:r>
            <a:endParaRPr lang="zh-TW" altLang="en-US" sz="6000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標楷體" pitchFamily="65" charset="-120"/>
                <a:ea typeface="標楷體" pitchFamily="65" charset="-120"/>
              </a:rPr>
              <a:t>十架七言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000109"/>
            <a:ext cx="9144000" cy="5857892"/>
          </a:xfrm>
        </p:spPr>
        <p:txBody>
          <a:bodyPr>
            <a:noAutofit/>
          </a:bodyPr>
          <a:lstStyle/>
          <a:p>
            <a:r>
              <a:rPr lang="zh-CN" altLang="en-US" sz="6000" dirty="0" smtClean="0">
                <a:latin typeface="標楷體" pitchFamily="65" charset="-120"/>
                <a:ea typeface="標楷體" pitchFamily="65" charset="-120"/>
              </a:rPr>
              <a:t>第三言：母親、看你的兒子</a:t>
            </a:r>
            <a:r>
              <a:rPr lang="en-US" altLang="zh-CN" sz="6000" dirty="0" smtClean="0">
                <a:latin typeface="標楷體" pitchFamily="65" charset="-120"/>
                <a:ea typeface="標楷體" pitchFamily="65" charset="-120"/>
              </a:rPr>
              <a:t>……</a:t>
            </a:r>
            <a:r>
              <a:rPr lang="zh-CN" altLang="en-US" sz="6000" dirty="0" smtClean="0">
                <a:latin typeface="標楷體" pitchFamily="65" charset="-120"/>
                <a:ea typeface="標楷體" pitchFamily="65" charset="-120"/>
              </a:rPr>
              <a:t>看你的母親</a:t>
            </a:r>
            <a:endParaRPr lang="en-US" altLang="zh-CN" sz="60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CN" altLang="en-US" sz="6000" dirty="0" smtClean="0">
                <a:latin typeface="標楷體" pitchFamily="65" charset="-120"/>
                <a:ea typeface="標楷體" pitchFamily="65" charset="-120"/>
              </a:rPr>
              <a:t>第四言：我的神、我的神、為什麼離棄我</a:t>
            </a:r>
            <a:endParaRPr lang="en-US" altLang="zh-CN" sz="6000" dirty="0" smtClean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標楷體" pitchFamily="65" charset="-120"/>
                <a:ea typeface="標楷體" pitchFamily="65" charset="-120"/>
              </a:rPr>
              <a:t>十架七言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000109"/>
            <a:ext cx="9144000" cy="5857892"/>
          </a:xfrm>
        </p:spPr>
        <p:txBody>
          <a:bodyPr>
            <a:noAutofit/>
          </a:bodyPr>
          <a:lstStyle/>
          <a:p>
            <a:r>
              <a:rPr lang="zh-CN" altLang="en-US" sz="6000" dirty="0" smtClean="0">
                <a:latin typeface="標楷體" pitchFamily="65" charset="-120"/>
                <a:ea typeface="標楷體" pitchFamily="65" charset="-120"/>
              </a:rPr>
              <a:t>第五言：我渴了</a:t>
            </a:r>
            <a:endParaRPr lang="en-US" altLang="zh-CN" sz="60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CN" altLang="en-US" sz="6000" dirty="0" smtClean="0">
                <a:latin typeface="標楷體" pitchFamily="65" charset="-120"/>
                <a:ea typeface="標楷體" pitchFamily="65" charset="-120"/>
              </a:rPr>
              <a:t>第六言：成了</a:t>
            </a:r>
            <a:endParaRPr lang="en-US" altLang="zh-CN" sz="60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CN" altLang="en-US" sz="6000" dirty="0" smtClean="0">
                <a:latin typeface="標楷體" pitchFamily="65" charset="-120"/>
                <a:ea typeface="標楷體" pitchFamily="65" charset="-120"/>
              </a:rPr>
              <a:t>第七言：父阿、我將我的靈魂交在你手裡</a:t>
            </a:r>
            <a:endParaRPr lang="zh-TW" altLang="en-US" sz="6000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0">
  <a:themeElements>
    <a:clrScheme name="Deluxe">
      <a:dk1>
        <a:sysClr val="windowText" lastClr="000000"/>
      </a:dk1>
      <a:lt1>
        <a:sysClr val="window" lastClr="FFFFFF"/>
      </a:lt1>
      <a:dk2>
        <a:srgbClr val="30356E"/>
      </a:dk2>
      <a:lt2>
        <a:srgbClr val="FFF9E5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FA7D7A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佈景主題10</Template>
  <TotalTime>8</TotalTime>
  <Words>106</Words>
  <Application>Microsoft Office PowerPoint</Application>
  <PresentationFormat>如螢幕大小 (4:3)</PresentationFormat>
  <Paragraphs>10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佈景主題10</vt:lpstr>
      <vt:lpstr>十架七言</vt:lpstr>
      <vt:lpstr>十架七言</vt:lpstr>
      <vt:lpstr>十架七言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十架七言</dc:title>
  <dc:creator>User</dc:creator>
  <cp:lastModifiedBy>User</cp:lastModifiedBy>
  <cp:revision>1</cp:revision>
  <dcterms:created xsi:type="dcterms:W3CDTF">2017-04-13T12:22:20Z</dcterms:created>
  <dcterms:modified xsi:type="dcterms:W3CDTF">2017-04-13T12:31:05Z</dcterms:modified>
</cp:coreProperties>
</file>