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7"/>
  </p:notesMasterIdLst>
  <p:sldIdLst>
    <p:sldId id="280" r:id="rId2"/>
    <p:sldId id="290" r:id="rId3"/>
    <p:sldId id="258" r:id="rId4"/>
    <p:sldId id="259" r:id="rId5"/>
    <p:sldId id="260" r:id="rId6"/>
    <p:sldId id="261" r:id="rId7"/>
    <p:sldId id="292" r:id="rId8"/>
    <p:sldId id="317" r:id="rId9"/>
    <p:sldId id="318" r:id="rId10"/>
    <p:sldId id="281" r:id="rId11"/>
    <p:sldId id="316" r:id="rId12"/>
    <p:sldId id="282" r:id="rId13"/>
    <p:sldId id="264" r:id="rId14"/>
    <p:sldId id="265" r:id="rId15"/>
    <p:sldId id="266" r:id="rId16"/>
    <p:sldId id="267" r:id="rId17"/>
    <p:sldId id="272" r:id="rId18"/>
    <p:sldId id="319" r:id="rId19"/>
    <p:sldId id="320" r:id="rId20"/>
    <p:sldId id="321" r:id="rId21"/>
    <p:sldId id="270" r:id="rId22"/>
    <p:sldId id="291" r:id="rId23"/>
    <p:sldId id="286" r:id="rId24"/>
    <p:sldId id="287" r:id="rId25"/>
    <p:sldId id="288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2161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844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2019/1/12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8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662371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徒一</a:t>
            </a:r>
            <a:r>
              <a:rPr lang="en-US" altLang="en-US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8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Act 1:8  </a:t>
            </a:r>
            <a:r>
              <a:rPr lang="zh-TW" altLang="en-US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但聖靈降臨在你們身上，你們就必得著能力，並要在耶路撒冷、猶太全地，和撒瑪利亞，直到地極，作我的見證。」</a:t>
            </a:r>
            <a:r>
              <a:rPr lang="en-US" altLang="zh-TW" sz="6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733425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10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10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4786323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0" y="2805115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TW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為耶穌作見證</a:t>
            </a:r>
            <a:endParaRPr lang="zh-TW" altLang="en-US" sz="72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r>
              <a:rPr lang="zh-CN" altLang="en-US" sz="9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家事</a:t>
            </a: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分享</a:t>
            </a:r>
            <a: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代</a:t>
            </a:r>
            <a:r>
              <a:rPr lang="zh-CN" altLang="en-US" sz="96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6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66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47733"/>
            <a:ext cx="9144000" cy="58102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願人都尊袮的名為聖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60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14421"/>
            <a:ext cx="9144000" cy="564360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1285875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牧師</a:t>
            </a:r>
            <a: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領</a:t>
            </a:r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47733"/>
            <a:ext cx="9144000" cy="5810291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endParaRPr lang="en-US" altLang="zh-CN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60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72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5729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96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0" y="2786070"/>
            <a:ext cx="9144000" cy="128587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</a:t>
            </a: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牧師</a:t>
            </a:r>
            <a:endParaRPr kumimoji="0" lang="en-US" altLang="zh-CN" sz="8800" b="1" i="0" u="none" strike="noStrike" kern="1200" cap="none" spc="0" normalizeH="0" baseline="0" noProof="0" dirty="0" smtClean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領</a:t>
            </a:r>
            <a:r>
              <a:rPr kumimoji="0" lang="zh-CN" alt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詩班退堂</a:t>
            </a:r>
            <a:endParaRPr kumimoji="0" lang="zh-TW" altLang="en-US" sz="8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76223"/>
            <a:ext cx="8991600" cy="838200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800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60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始禮禱告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321468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72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72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3590932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P.733 # 23“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與神和好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928813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詩班歌頌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305049"/>
            <a:ext cx="9144000" cy="838200"/>
          </a:xfrm>
        </p:spPr>
        <p:txBody>
          <a:bodyPr>
            <a:noAutofit/>
          </a:bodyPr>
          <a:lstStyle/>
          <a:p>
            <a:pPr algn="ctr"/>
            <a:r>
              <a:rPr lang="zh-TW" altLang="en-US" sz="96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96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457200" y="2947991"/>
            <a:ext cx="86868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5837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9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96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96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0" y="804851"/>
            <a:ext cx="9144000" cy="838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160</TotalTime>
  <Words>416</Words>
  <Application>Microsoft Office PowerPoint</Application>
  <PresentationFormat>如螢幕大小 (4:3)</PresentationFormat>
  <Paragraphs>67</Paragraphs>
  <Slides>25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佈景主題11</vt:lpstr>
      <vt:lpstr>宣召</vt:lpstr>
      <vt:lpstr>本堂牧師 領詩班進堂</vt:lpstr>
      <vt:lpstr>敬拜讚美神</vt:lpstr>
      <vt:lpstr>始禮禱告</vt:lpstr>
      <vt:lpstr>啟應經文</vt:lpstr>
      <vt:lpstr>詩班歌頌</vt:lpstr>
      <vt:lpstr>使徒信經</vt:lpstr>
      <vt:lpstr>投影片 8</vt:lpstr>
      <vt:lpstr>投影片 9</vt:lpstr>
      <vt:lpstr>恭讀經訓</vt:lpstr>
      <vt:lpstr>投影片 11</vt:lpstr>
      <vt:lpstr>證道</vt:lpstr>
      <vt:lpstr>回應禱告</vt:lpstr>
      <vt:lpstr>回應詩歌</vt:lpstr>
      <vt:lpstr>聖餐禮</vt:lpstr>
      <vt:lpstr>家事分享 代禱</vt:lpstr>
      <vt:lpstr>三一頌</vt:lpstr>
      <vt:lpstr>公禱文</vt:lpstr>
      <vt:lpstr>公禱文</vt:lpstr>
      <vt:lpstr>公禱文</vt:lpstr>
      <vt:lpstr>祝福</vt:lpstr>
      <vt:lpstr>投影片 22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DaTang</cp:lastModifiedBy>
  <cp:revision>48</cp:revision>
  <dcterms:created xsi:type="dcterms:W3CDTF">2016-12-20T07:38:05Z</dcterms:created>
  <dcterms:modified xsi:type="dcterms:W3CDTF">2019-01-12T08:40:12Z</dcterms:modified>
</cp:coreProperties>
</file>