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47"/>
  </p:notesMasterIdLst>
  <p:sldIdLst>
    <p:sldId id="581" r:id="rId2"/>
    <p:sldId id="582" r:id="rId3"/>
    <p:sldId id="583" r:id="rId4"/>
    <p:sldId id="584" r:id="rId5"/>
    <p:sldId id="585" r:id="rId6"/>
    <p:sldId id="580" r:id="rId7"/>
    <p:sldId id="508" r:id="rId8"/>
    <p:sldId id="260" r:id="rId9"/>
    <p:sldId id="538" r:id="rId10"/>
    <p:sldId id="545" r:id="rId11"/>
    <p:sldId id="555" r:id="rId12"/>
    <p:sldId id="556" r:id="rId13"/>
    <p:sldId id="281" r:id="rId14"/>
    <p:sldId id="563" r:id="rId15"/>
    <p:sldId id="282" r:id="rId16"/>
    <p:sldId id="564" r:id="rId17"/>
    <p:sldId id="565" r:id="rId18"/>
    <p:sldId id="566" r:id="rId19"/>
    <p:sldId id="567" r:id="rId20"/>
    <p:sldId id="586" r:id="rId21"/>
    <p:sldId id="587" r:id="rId22"/>
    <p:sldId id="588" r:id="rId23"/>
    <p:sldId id="589" r:id="rId24"/>
    <p:sldId id="590" r:id="rId25"/>
    <p:sldId id="591" r:id="rId26"/>
    <p:sldId id="592" r:id="rId27"/>
    <p:sldId id="593" r:id="rId28"/>
    <p:sldId id="594" r:id="rId29"/>
    <p:sldId id="595" r:id="rId30"/>
    <p:sldId id="596" r:id="rId31"/>
    <p:sldId id="597" r:id="rId32"/>
    <p:sldId id="598" r:id="rId33"/>
    <p:sldId id="599" r:id="rId34"/>
    <p:sldId id="600" r:id="rId35"/>
    <p:sldId id="601" r:id="rId36"/>
    <p:sldId id="602" r:id="rId37"/>
    <p:sldId id="270" r:id="rId38"/>
    <p:sldId id="291" r:id="rId39"/>
    <p:sldId id="603" r:id="rId40"/>
    <p:sldId id="604" r:id="rId41"/>
    <p:sldId id="605" r:id="rId42"/>
    <p:sldId id="606" r:id="rId43"/>
    <p:sldId id="607" r:id="rId44"/>
    <p:sldId id="608" r:id="rId45"/>
    <p:sldId id="609" r:id="rId4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000066"/>
    <a:srgbClr val="80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556" autoAdjust="0"/>
  </p:normalViewPr>
  <p:slideViewPr>
    <p:cSldViewPr>
      <p:cViewPr varScale="1">
        <p:scale>
          <a:sx n="118" d="100"/>
          <a:sy n="118" d="100"/>
        </p:scale>
        <p:origin x="294" y="9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0D4D0-EAC7-4980-A92D-C26C9148BA0F}" type="datetimeFigureOut">
              <a:rPr lang="zh-TW" altLang="en-US" smtClean="0"/>
              <a:pPr/>
              <a:t>2021/2/9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0EBF6-10F3-448A-BB9E-552AD09599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61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3677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262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119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120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4450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2021/2/9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2021/2/9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2021/2/9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07654"/>
            <a:ext cx="9144000" cy="964406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宣召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427734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Kêu</a:t>
            </a:r>
            <a:r>
              <a:rPr lang="en-US" altLang="zh-TW" sz="32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2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gọi</a:t>
            </a:r>
            <a:r>
              <a:rPr lang="en-US" altLang="zh-TW" sz="32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2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thờ</a:t>
            </a:r>
            <a:r>
              <a:rPr lang="en-US" altLang="zh-TW" sz="32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2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phượng</a:t>
            </a:r>
            <a:endParaRPr lang="zh-TW" altLang="en-US" sz="3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21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839200" cy="2427734"/>
          </a:xfrm>
        </p:spPr>
        <p:txBody>
          <a:bodyPr>
            <a:noAutofit/>
          </a:bodyPr>
          <a:lstStyle/>
          <a:p>
            <a:r>
              <a:rPr lang="zh-TW" altLang="en-US" sz="40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耶穌從加利利來到約但河，見了約翰，要受他的洗。約翰想要攔住他，說：「我當受你的洗，你反倒上我這裡來嗎？」</a:t>
            </a:r>
            <a:endParaRPr lang="en-US" altLang="zh-TW" sz="4000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6678" y="2643758"/>
            <a:ext cx="8839200" cy="2472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vi-VN" sz="2800" dirty="0">
                <a:solidFill>
                  <a:srgbClr val="000066"/>
                </a:solidFill>
              </a:rPr>
              <a:t>Ðức Chúa Jêsus từ xứ Ga-li-lê đến cùng Giăng tại sông Giô-đanh, đặng chịu người làm phép báp-tem. Song Giăng từ chối mà rằng: Chính tôi cần phải chịu Ngài làm phép báp-tem, mà Ngài lại trở đến cùng tôi sao! Ðức Chúa Jêsus đáp rằng: </a:t>
            </a:r>
            <a:endParaRPr lang="en-US" altLang="zh-TW" sz="2800" dirty="0" smtClean="0">
              <a:solidFill>
                <a:srgbClr val="000066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765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851670"/>
            <a:ext cx="9144000" cy="628650"/>
          </a:xfrm>
        </p:spPr>
        <p:txBody>
          <a:bodyPr>
            <a:noAutofit/>
          </a:bodyPr>
          <a:lstStyle/>
          <a:p>
            <a:r>
              <a:rPr lang="zh-TW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以撒</a:t>
            </a:r>
            <a:r>
              <a:rPr lang="zh-CN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</a:t>
            </a:r>
            <a:endParaRPr lang="zh-TW" altLang="en-US" sz="6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585" y="2571750"/>
            <a:ext cx="9144000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Ban </a:t>
            </a:r>
            <a:r>
              <a:rPr lang="en-US" altLang="zh-TW" sz="36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hát</a:t>
            </a:r>
            <a:r>
              <a:rPr lang="en-US" altLang="zh-TW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Y-</a:t>
            </a:r>
            <a:r>
              <a:rPr lang="en-US" altLang="zh-TW" sz="36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sác</a:t>
            </a:r>
            <a:endParaRPr lang="zh-TW" altLang="en-US" sz="36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00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851670"/>
            <a:ext cx="9144000" cy="628650"/>
          </a:xfrm>
        </p:spPr>
        <p:txBody>
          <a:bodyPr>
            <a:noAutofit/>
          </a:bodyPr>
          <a:lstStyle/>
          <a:p>
            <a:r>
              <a:rPr lang="zh-TW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雅各</a:t>
            </a:r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571750"/>
            <a:ext cx="9144000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Ban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hát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Gia-cốp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26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563638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恭讀經訓</a:t>
            </a:r>
            <a:r>
              <a:rPr lang="en-US" altLang="zh-CN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vi-VN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Đọc lời Chúa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30161" y="3180785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TW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加 </a:t>
            </a:r>
            <a:r>
              <a:rPr lang="en-US" altLang="zh-TW" sz="4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Ga</a:t>
            </a:r>
            <a:r>
              <a:rPr lang="en-US" altLang="zh-TW" sz="4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-la-</a:t>
            </a:r>
            <a:r>
              <a:rPr lang="en-US" altLang="zh-TW" sz="4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ti</a:t>
            </a:r>
            <a:r>
              <a:rPr lang="zh-TW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 </a:t>
            </a:r>
            <a:r>
              <a:rPr 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3 : 26 ~ 27</a:t>
            </a:r>
            <a:endParaRPr lang="zh-TW" altLang="en-US" sz="4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839200" cy="2427734"/>
          </a:xfrm>
        </p:spPr>
        <p:txBody>
          <a:bodyPr>
            <a:noAutofit/>
          </a:bodyPr>
          <a:lstStyle/>
          <a:p>
            <a:r>
              <a:rPr lang="en-US" altLang="zh-TW" sz="40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Gal 3:26</a:t>
            </a:r>
            <a:r>
              <a:rPr lang="zh-TW" altLang="en-US" sz="40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  所以，你們因信基督耶穌都是神的兒子。 </a:t>
            </a:r>
          </a:p>
          <a:p>
            <a:r>
              <a:rPr lang="en-US" altLang="zh-TW" sz="40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Gal 3:27</a:t>
            </a:r>
            <a:r>
              <a:rPr lang="zh-TW" altLang="en-US" sz="40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  你們受洗歸入基督的都是披戴基督了。 </a:t>
            </a:r>
            <a:endParaRPr lang="en-US" altLang="zh-TW" sz="40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6678" y="2643758"/>
            <a:ext cx="8839200" cy="2472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vi-VN" sz="2800" b="1" dirty="0">
                <a:solidFill>
                  <a:srgbClr val="660033"/>
                </a:solidFill>
              </a:rPr>
              <a:t>Gal 3:26  Vì chưng anh em bởi tin Ðức Chúa Jêsus Christ, nên hết thảy đều là con trai của Ðức Chúa Trời. </a:t>
            </a:r>
          </a:p>
          <a:p>
            <a:pPr algn="just"/>
            <a:r>
              <a:rPr lang="vi-VN" sz="2800" b="1" dirty="0">
                <a:solidFill>
                  <a:srgbClr val="660033"/>
                </a:solidFill>
              </a:rPr>
              <a:t>Gal 3:27  Vả, anh em thảy đều chịu phép báp tem trong Ðấng Christ, đều mặc lấy Ðấng Christ vậy. </a:t>
            </a:r>
            <a:endParaRPr lang="en-US" altLang="zh-TW" sz="2800" b="1" dirty="0">
              <a:solidFill>
                <a:srgbClr val="66003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6817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-4345" y="339502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證道 </a:t>
            </a:r>
            <a:r>
              <a:rPr lang="en-US" altLang="zh-CN" sz="5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Times New Roman" pitchFamily="18" charset="0"/>
              </a:rPr>
              <a:t>Giảng</a:t>
            </a:r>
            <a:r>
              <a:rPr lang="en-US" altLang="zh-CN" sz="5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5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Times New Roman" pitchFamily="18" charset="0"/>
              </a:rPr>
              <a:t>luận</a:t>
            </a:r>
            <a:endParaRPr lang="zh-TW" altLang="en-US" sz="7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4345" y="4160574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TW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主任</a:t>
            </a:r>
            <a:r>
              <a:rPr lang="zh-TW" altLang="en-US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牧師 </a:t>
            </a:r>
            <a:endParaRPr lang="vi-VN" altLang="zh-TW" sz="4000" b="1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lvl="0" algn="ctr">
              <a:spcBef>
                <a:spcPct val="0"/>
              </a:spcBef>
            </a:pPr>
            <a:r>
              <a:rPr lang="vi-VN" sz="32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MsQn</a:t>
            </a:r>
            <a:r>
              <a:rPr lang="vi-VN" sz="3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. Trần Lương Đông</a:t>
            </a:r>
            <a:endParaRPr lang="zh-TW" altLang="en-US" sz="3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+mj-cs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-28550" y="2250038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主題</a:t>
            </a:r>
            <a:r>
              <a:rPr lang="en-US" altLang="zh-CN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:  </a:t>
            </a: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信</a:t>
            </a:r>
            <a:r>
              <a:rPr lang="zh-TW" altLang="en-US" sz="48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主和受洗的意義</a:t>
            </a:r>
            <a:endParaRPr lang="en-US" altLang="zh-CN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lvl="0" algn="ctr">
              <a:spcBef>
                <a:spcPct val="0"/>
              </a:spcBef>
            </a:pPr>
            <a:r>
              <a:rPr lang="vi-VN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Chủ đề: Ý nghĩa của sự tin Chúa và chịu Báp-tem</a:t>
            </a:r>
            <a:endParaRPr lang="zh-TW" altLang="en-US" sz="6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635646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回應禱告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427734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Cầu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nguyện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đáp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ứng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70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635646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回應詩歌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499742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Hát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đáp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ứng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48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635646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家事分享代禱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499742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Thông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báo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07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635646"/>
            <a:ext cx="9144000" cy="964406"/>
          </a:xfrm>
        </p:spPr>
        <p:txBody>
          <a:bodyPr>
            <a:noAutofit/>
          </a:bodyPr>
          <a:lstStyle/>
          <a:p>
            <a:r>
              <a:rPr lang="zh-TW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水禮</a:t>
            </a: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499742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Lễ </a:t>
            </a:r>
            <a:r>
              <a:rPr lang="vi-VN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Báp - tem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32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07654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本堂牧師領詩班進堂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427734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Mục Sư QN và </a:t>
            </a:r>
            <a:r>
              <a:rPr lang="en-US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B</a:t>
            </a:r>
            <a:r>
              <a:rPr lang="vi-VN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an hát tiến vào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23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724380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5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三</a:t>
            </a:r>
            <a:r>
              <a:rPr lang="zh-CN" alt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一頌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1536" y="2427734"/>
            <a:ext cx="91440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50" b="1" i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</a:t>
            </a:r>
            <a:r>
              <a:rPr lang="en-US" altLang="zh-CN" sz="405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CN" sz="405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en-US" altLang="zh-CN" sz="405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CN" sz="405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chân</a:t>
            </a:r>
            <a:r>
              <a:rPr lang="en-US" altLang="zh-CN" sz="405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CN" sz="405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thần</a:t>
            </a:r>
            <a:endParaRPr lang="zh-TW" altLang="en-US" sz="405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372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25985"/>
            <a:ext cx="9144000" cy="98866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讚美天父愛世慈仁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338147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Tôn vinh Chân Thần nguồn ơn vô đối</a:t>
            </a:r>
            <a:endParaRPr lang="vi-VN" sz="3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7311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25985"/>
            <a:ext cx="9144000" cy="98866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讚美耶穌代贖洪恩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338147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3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Dưới đất chúng </a:t>
            </a:r>
            <a:r>
              <a:rPr lang="vi-VN" sz="32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 cùng hát khắp </a:t>
            </a:r>
            <a:r>
              <a:rPr lang="vi-VN" sz="3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nơi</a:t>
            </a:r>
            <a:endParaRPr lang="zh-TW" altLang="en-US" sz="3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2406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25985"/>
            <a:ext cx="9144000" cy="98866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讚美聖靈開我茅塞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338147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3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Trời cao cũng chung </a:t>
            </a:r>
            <a:r>
              <a:rPr lang="vi-VN" sz="32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</a:t>
            </a:r>
            <a:r>
              <a:rPr lang="vi-VN" sz="3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ngợi Ba Ngôi</a:t>
            </a:r>
            <a:endParaRPr lang="zh-TW" altLang="en-US" sz="3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0570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25985"/>
            <a:ext cx="9144000" cy="98866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</a:t>
            </a: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美三位合一真神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338147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Chúa </a:t>
            </a:r>
            <a:r>
              <a:rPr lang="vi-VN" sz="2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 </a:t>
            </a:r>
            <a:r>
              <a:rPr lang="vi-VN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 </a:t>
            </a:r>
            <a:r>
              <a:rPr lang="vi-VN" sz="2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 với Linh muôn đời</a:t>
            </a:r>
            <a:r>
              <a:rPr lang="vi-VN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 – men </a:t>
            </a:r>
            <a:endParaRPr lang="zh-TW" altLang="en-US" sz="2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7360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724380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5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公</a:t>
            </a:r>
            <a:r>
              <a:rPr lang="zh-CN" alt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禱文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1536" y="2427734"/>
            <a:ext cx="91440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50" b="1" i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Cầu</a:t>
            </a:r>
            <a:r>
              <a:rPr lang="en-US" altLang="zh-CN" sz="405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CN" sz="405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</a:t>
            </a:r>
            <a:r>
              <a:rPr lang="en-US" altLang="zh-CN" sz="405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CN" sz="405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chung</a:t>
            </a:r>
            <a:endParaRPr lang="zh-TW" altLang="en-US" sz="405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139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25985"/>
            <a:ext cx="9144000" cy="98866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我們在天上的父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338147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3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Lạy Cha chúng con ở trên trời</a:t>
            </a:r>
            <a:endParaRPr lang="zh-TW" altLang="en-US" sz="3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36177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25985"/>
            <a:ext cx="9144000" cy="98866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願人都尊父的名為聖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338147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3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Danh Cha được thánh</a:t>
            </a:r>
            <a:endParaRPr lang="zh-TW" altLang="en-US" sz="3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8614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25985"/>
            <a:ext cx="9144000" cy="98866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願父的國降臨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338147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3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Nước Cha được đến</a:t>
            </a:r>
            <a:endParaRPr lang="zh-TW" altLang="en-US" sz="3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8237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25985"/>
            <a:ext cx="9144000" cy="988669"/>
          </a:xfrm>
        </p:spPr>
        <p:txBody>
          <a:bodyPr anchor="ctr">
            <a:normAutofit fontScale="92500"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願父的旨意行在地</a:t>
            </a: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上</a:t>
            </a:r>
            <a:r>
              <a:rPr lang="en-US" altLang="zh-CN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</a:t>
            </a: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同行在天上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338147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Ý </a:t>
            </a:r>
            <a:r>
              <a:rPr lang="vi-VN" sz="2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Cha được nên, ở đất như trời</a:t>
            </a:r>
          </a:p>
        </p:txBody>
      </p:sp>
    </p:spTree>
    <p:extLst>
      <p:ext uri="{BB962C8B-B14F-4D97-AF65-F5344CB8AC3E}">
        <p14:creationId xmlns:p14="http://schemas.microsoft.com/office/powerpoint/2010/main" val="287435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1247" y="1669563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敬拜讚美神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11247" y="2499742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Hát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dẫn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4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25985"/>
            <a:ext cx="9144000" cy="98866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我們日用的飲</a:t>
            </a: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食</a:t>
            </a:r>
            <a:r>
              <a:rPr lang="en-US" altLang="zh-CN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今</a:t>
            </a: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日賜給我們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338147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2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Xin cho chúng con hôm nay </a:t>
            </a:r>
            <a:r>
              <a:rPr lang="vi-VN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đồ </a:t>
            </a:r>
            <a:r>
              <a:rPr lang="vi-VN" sz="2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ăn đủ ngày</a:t>
            </a:r>
          </a:p>
        </p:txBody>
      </p:sp>
    </p:spTree>
    <p:extLst>
      <p:ext uri="{BB962C8B-B14F-4D97-AF65-F5344CB8AC3E}">
        <p14:creationId xmlns:p14="http://schemas.microsoft.com/office/powerpoint/2010/main" val="1786728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25985"/>
            <a:ext cx="9144000" cy="98866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338147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2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Xin tha tội lỗi cho chúng con</a:t>
            </a:r>
          </a:p>
        </p:txBody>
      </p:sp>
    </p:spTree>
    <p:extLst>
      <p:ext uri="{BB962C8B-B14F-4D97-AF65-F5344CB8AC3E}">
        <p14:creationId xmlns:p14="http://schemas.microsoft.com/office/powerpoint/2010/main" val="3713157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25985"/>
            <a:ext cx="9144000" cy="98866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如同我們免了人的債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338147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vi-VN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như </a:t>
            </a:r>
            <a:r>
              <a:rPr lang="vi-VN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chúng con cũng tha kẻ phạm tội </a:t>
            </a:r>
            <a:endParaRPr lang="vi-VN" sz="24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vi-VN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nghịch cùng chúng con</a:t>
            </a:r>
            <a:endParaRPr lang="vi-VN" sz="24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9483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25985"/>
            <a:ext cx="9144000" cy="98866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不叫我們遇見試探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338147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2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Xin chớ để chúng con bị cám dỗ</a:t>
            </a:r>
          </a:p>
        </p:txBody>
      </p:sp>
    </p:spTree>
    <p:extLst>
      <p:ext uri="{BB962C8B-B14F-4D97-AF65-F5344CB8AC3E}">
        <p14:creationId xmlns:p14="http://schemas.microsoft.com/office/powerpoint/2010/main" val="3737357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25985"/>
            <a:ext cx="9144000" cy="98866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救我們脫離兇惡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338147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2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mà cứu chúng con khỏi điều ác</a:t>
            </a:r>
          </a:p>
        </p:txBody>
      </p:sp>
    </p:spTree>
    <p:extLst>
      <p:ext uri="{BB962C8B-B14F-4D97-AF65-F5344CB8AC3E}">
        <p14:creationId xmlns:p14="http://schemas.microsoft.com/office/powerpoint/2010/main" val="8153666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25985"/>
            <a:ext cx="9144000" cy="98866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因為國度 </a:t>
            </a: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權柄  </a:t>
            </a: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榮耀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338147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2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Vì nước, quyền, vinh hiển</a:t>
            </a:r>
          </a:p>
        </p:txBody>
      </p:sp>
    </p:spTree>
    <p:extLst>
      <p:ext uri="{BB962C8B-B14F-4D97-AF65-F5344CB8AC3E}">
        <p14:creationId xmlns:p14="http://schemas.microsoft.com/office/powerpoint/2010/main" val="4771588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25985"/>
            <a:ext cx="9144000" cy="98866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全是父的 </a:t>
            </a: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直</a:t>
            </a: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到永遠</a:t>
            </a:r>
            <a:r>
              <a:rPr lang="en-US" altLang="zh-CN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阿門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338147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2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đều thuộc về Cha đời </a:t>
            </a:r>
            <a:r>
              <a:rPr lang="vi-VN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đời</a:t>
            </a:r>
            <a:r>
              <a:rPr lang="vi-VN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A-men</a:t>
            </a:r>
            <a:endParaRPr lang="vi-VN" sz="2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9222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祝福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57175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Chúc</a:t>
            </a:r>
            <a:r>
              <a:rPr lang="en-US" altLang="zh-CN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phước</a:t>
            </a:r>
            <a:endParaRPr lang="zh-TW" altLang="en-US" sz="36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27534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聚會祝福歌</a:t>
            </a:r>
            <a:endParaRPr lang="en-US" altLang="zh-CN" sz="60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/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Hát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tất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lễ</a:t>
            </a:r>
            <a:endParaRPr lang="zh-TW" altLang="en-US" sz="36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3017965"/>
            <a:ext cx="9144000" cy="96440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本堂牧師領詩班退堂</a:t>
            </a:r>
            <a:endParaRPr kumimoji="0" lang="en-US" altLang="zh-CN" sz="60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vi-VN" sz="36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Mục Sư chủ lễ dẫn ban hát bước ra</a:t>
            </a:r>
            <a:endParaRPr lang="zh-TW" altLang="en-US" sz="36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的愛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4031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724380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朝</a:t>
            </a:r>
            <a:r>
              <a:rPr lang="zh-TW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賀耶穌降生</a:t>
            </a: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1536" y="2427734"/>
            <a:ext cx="91440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405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Hỡi </a:t>
            </a:r>
            <a:r>
              <a:rPr lang="vi-VN" sz="405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môn đồ trung tín</a:t>
            </a:r>
            <a:endParaRPr lang="zh-TW" altLang="en-US" sz="405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6806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願主的愛與你同</a:t>
            </a: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無</a:t>
            </a: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論你在何</a:t>
            </a: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方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60615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祂祝福你心靈安康</a:t>
            </a:r>
          </a:p>
        </p:txBody>
      </p:sp>
    </p:spTree>
    <p:extLst>
      <p:ext uri="{BB962C8B-B14F-4D97-AF65-F5344CB8AC3E}">
        <p14:creationId xmlns:p14="http://schemas.microsoft.com/office/powerpoint/2010/main" val="8011181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81107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在那漫漫的黑夜見主光</a:t>
            </a:r>
          </a:p>
        </p:txBody>
      </p:sp>
    </p:spTree>
    <p:extLst>
      <p:ext uri="{BB962C8B-B14F-4D97-AF65-F5344CB8AC3E}">
        <p14:creationId xmlns:p14="http://schemas.microsoft.com/office/powerpoint/2010/main" val="24386819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13544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以你愛  還祂愛  永相愛</a:t>
            </a:r>
          </a:p>
        </p:txBody>
      </p:sp>
    </p:spTree>
    <p:extLst>
      <p:ext uri="{BB962C8B-B14F-4D97-AF65-F5344CB8AC3E}">
        <p14:creationId xmlns:p14="http://schemas.microsoft.com/office/powerpoint/2010/main" val="3856281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25985"/>
            <a:ext cx="9144000" cy="98866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請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來忠信聖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徒</a:t>
            </a:r>
            <a:endParaRPr lang="en-US" altLang="zh-CN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338147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 sz="3300" b="1" dirty="0" err="1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Hỡi</a:t>
            </a:r>
            <a:r>
              <a:rPr lang="en-US" sz="3300" b="1" dirty="0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3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môn</a:t>
            </a:r>
            <a:r>
              <a:rPr lang="en-US" sz="33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3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đồ</a:t>
            </a:r>
            <a:r>
              <a:rPr lang="en-US" sz="33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3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trung</a:t>
            </a:r>
            <a:r>
              <a:rPr lang="en-US" sz="33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3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tín</a:t>
            </a:r>
            <a:endParaRPr lang="en-US" sz="33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93990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66"/>
                </a:solidFill>
              </a:rPr>
              <a:t>( 1 )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71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851670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始禮禱告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57175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Cầu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nguyện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khai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lễ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34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851670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提摩太詩班</a:t>
            </a:r>
            <a:endParaRPr lang="zh-TW" altLang="en-US" sz="6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571750"/>
            <a:ext cx="9144000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Ban </a:t>
            </a:r>
            <a:r>
              <a:rPr lang="en-US" altLang="zh-TW" sz="36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hát</a:t>
            </a:r>
            <a:r>
              <a:rPr lang="en-US" altLang="zh-TW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Giô-sép</a:t>
            </a:r>
            <a:endParaRPr lang="zh-TW" altLang="en-US" sz="36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99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-16695" y="1563638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啟應經文</a:t>
            </a:r>
            <a:r>
              <a:rPr lang="en-US" altLang="zh-CN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en-US" altLang="zh-CN" sz="4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Times New Roman" pitchFamily="18" charset="0"/>
              </a:rPr>
              <a:t>Kinh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4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Times New Roman" pitchFamily="18" charset="0"/>
              </a:rPr>
              <a:t>thánh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4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Times New Roman" pitchFamily="18" charset="0"/>
              </a:rPr>
              <a:t>đối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4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Times New Roman" pitchFamily="18" charset="0"/>
              </a:rPr>
              <a:t>đáp</a:t>
            </a:r>
            <a:endParaRPr lang="zh-TW" altLang="en-US" sz="7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16695" y="3405073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96 “</a:t>
            </a:r>
            <a:r>
              <a:rPr lang="zh-TW" altLang="en-US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水禮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”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水禮</a:t>
            </a:r>
            <a:endParaRPr 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131445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太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13-17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；羅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4-6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11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；太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28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19-20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294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909</TotalTime>
  <Words>641</Words>
  <Application>Microsoft Office PowerPoint</Application>
  <PresentationFormat>On-screen Show (16:9)</PresentationFormat>
  <Paragraphs>104</Paragraphs>
  <Slides>45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Microsoft JhengHei</vt:lpstr>
      <vt:lpstr>Microsoft JhengHei</vt:lpstr>
      <vt:lpstr>新細明體</vt:lpstr>
      <vt:lpstr>Arial</vt:lpstr>
      <vt:lpstr>Calibri</vt:lpstr>
      <vt:lpstr>Times New Roman</vt:lpstr>
      <vt:lpstr>佈景主題11</vt:lpstr>
      <vt:lpstr>宣召</vt:lpstr>
      <vt:lpstr>本堂牧師領詩班進堂</vt:lpstr>
      <vt:lpstr>敬拜讚美神</vt:lpstr>
      <vt:lpstr>朝賀耶穌降生</vt:lpstr>
      <vt:lpstr>PowerPoint Presentation</vt:lpstr>
      <vt:lpstr>始禮禱告</vt:lpstr>
      <vt:lpstr>提摩太詩班</vt:lpstr>
      <vt:lpstr>啟應經文 Kinh thánh đối đáp</vt:lpstr>
      <vt:lpstr>水禮</vt:lpstr>
      <vt:lpstr>PowerPoint Presentation</vt:lpstr>
      <vt:lpstr>以撒詩班</vt:lpstr>
      <vt:lpstr>雅各詩班</vt:lpstr>
      <vt:lpstr>恭讀經訓 Đọc lời Chúa</vt:lpstr>
      <vt:lpstr>PowerPoint Presentation</vt:lpstr>
      <vt:lpstr>證道 Giảng luận</vt:lpstr>
      <vt:lpstr>回應禱告</vt:lpstr>
      <vt:lpstr>回應詩歌</vt:lpstr>
      <vt:lpstr>家事分享代禱</vt:lpstr>
      <vt:lpstr>水禮</vt:lpstr>
      <vt:lpstr>三一頌</vt:lpstr>
      <vt:lpstr>PowerPoint Presentation</vt:lpstr>
      <vt:lpstr>PowerPoint Presentation</vt:lpstr>
      <vt:lpstr>PowerPoint Presentation</vt:lpstr>
      <vt:lpstr>PowerPoint Presentation</vt:lpstr>
      <vt:lpstr>公禱文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祝福</vt:lpstr>
      <vt:lpstr>PowerPoint Presentation</vt:lpstr>
      <vt:lpstr>主的愛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宣召</dc:title>
  <dc:creator>大唐</dc:creator>
  <cp:lastModifiedBy>Windows User</cp:lastModifiedBy>
  <cp:revision>162</cp:revision>
  <dcterms:created xsi:type="dcterms:W3CDTF">2016-12-20T07:38:05Z</dcterms:created>
  <dcterms:modified xsi:type="dcterms:W3CDTF">2021-02-09T03:19:40Z</dcterms:modified>
</cp:coreProperties>
</file>