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7"/>
  </p:notesMasterIdLst>
  <p:sldIdLst>
    <p:sldId id="322" r:id="rId2"/>
    <p:sldId id="323" r:id="rId3"/>
    <p:sldId id="324" r:id="rId4"/>
    <p:sldId id="259" r:id="rId5"/>
    <p:sldId id="260" r:id="rId6"/>
    <p:sldId id="261" r:id="rId7"/>
    <p:sldId id="292" r:id="rId8"/>
    <p:sldId id="317" r:id="rId9"/>
    <p:sldId id="318" r:id="rId10"/>
    <p:sldId id="281" r:id="rId11"/>
    <p:sldId id="316" r:id="rId12"/>
    <p:sldId id="282" r:id="rId13"/>
    <p:sldId id="264" r:id="rId14"/>
    <p:sldId id="265" r:id="rId15"/>
    <p:sldId id="266" r:id="rId16"/>
    <p:sldId id="267" r:id="rId17"/>
    <p:sldId id="272" r:id="rId18"/>
    <p:sldId id="319" r:id="rId19"/>
    <p:sldId id="320" r:id="rId20"/>
    <p:sldId id="321" r:id="rId21"/>
    <p:sldId id="270" r:id="rId22"/>
    <p:sldId id="291" r:id="rId23"/>
    <p:sldId id="286" r:id="rId24"/>
    <p:sldId id="287" r:id="rId25"/>
    <p:sldId id="288" r:id="rId2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2019/7/2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8445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446610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44661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2746778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徒一</a:t>
            </a:r>
            <a:r>
              <a:rPr lang="en-US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8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Act 1:8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但聖靈降臨在你們身上，你們就必得著能力，並要在耶路撒冷、猶太全地，和撒瑪利亞，直到地極，作我的見證。」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為耶穌作見證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44661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44661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44661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44661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家事分享</a:t>
            </a:r>
            <a:r>
              <a:rPr lang="en-US" altLang="zh-CN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代禱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3857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43577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願人都尊袮的名為聖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42990"/>
            <a:ext cx="9144000" cy="400052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446610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44661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514429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66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4297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8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143122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</a:t>
            </a:r>
            <a:endParaRPr kumimoji="0" lang="en-US" altLang="zh-CN" sz="7200" b="1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領詩班退堂</a:t>
            </a:r>
            <a:endParaRPr kumimoji="0" lang="zh-TW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44661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44661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始禮禱告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11016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6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66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44661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2693199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vi-VN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5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“</a:t>
            </a:r>
            <a:r>
              <a:rPr lang="zh-TW" altLang="en-US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獨一真神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44661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詩班歌頌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28786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605633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0" y="603638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171</TotalTime>
  <Words>419</Words>
  <Application>Microsoft Office PowerPoint</Application>
  <PresentationFormat>如螢幕大小 (16:9)</PresentationFormat>
  <Paragraphs>66</Paragraphs>
  <Slides>25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佈景主題11</vt:lpstr>
      <vt:lpstr>宣召</vt:lpstr>
      <vt:lpstr>本堂牧師領詩班進堂</vt:lpstr>
      <vt:lpstr>敬拜讚美神</vt:lpstr>
      <vt:lpstr>始禮禱告</vt:lpstr>
      <vt:lpstr>啟應經文</vt:lpstr>
      <vt:lpstr>詩班歌頌</vt:lpstr>
      <vt:lpstr>使徒信經</vt:lpstr>
      <vt:lpstr>投影片 8</vt:lpstr>
      <vt:lpstr>投影片 9</vt:lpstr>
      <vt:lpstr>恭讀經訓</vt:lpstr>
      <vt:lpstr>投影片 11</vt:lpstr>
      <vt:lpstr>證道</vt:lpstr>
      <vt:lpstr>回應禱告</vt:lpstr>
      <vt:lpstr>回應詩歌</vt:lpstr>
      <vt:lpstr>聖餐禮</vt:lpstr>
      <vt:lpstr>家事分享 代禱</vt:lpstr>
      <vt:lpstr>三一頌</vt:lpstr>
      <vt:lpstr>公禱文</vt:lpstr>
      <vt:lpstr>公禱文</vt:lpstr>
      <vt:lpstr>公禱文</vt:lpstr>
      <vt:lpstr>祝福</vt:lpstr>
      <vt:lpstr>投影片 22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DaTang</cp:lastModifiedBy>
  <cp:revision>56</cp:revision>
  <dcterms:created xsi:type="dcterms:W3CDTF">2016-12-20T07:38:05Z</dcterms:created>
  <dcterms:modified xsi:type="dcterms:W3CDTF">2019-07-02T09:18:47Z</dcterms:modified>
</cp:coreProperties>
</file>