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9"/>
  </p:notesMasterIdLst>
  <p:sldIdLst>
    <p:sldId id="273" r:id="rId2"/>
    <p:sldId id="271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C1AE9-2B6A-4CDF-8FC9-3E75334529B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7409-6849-4BDE-8E44-D6C714B94F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D2CC5-684B-4069-AFCB-2F962DC52B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69E05B-E9D7-4B24-BD3B-0ADFA7722F03}" type="datetimeFigureOut">
              <a:rPr lang="zh-TW" altLang="en-US" smtClean="0"/>
              <a:pPr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A2B02E0-DE47-407F-8179-81406EA865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57298"/>
            <a:ext cx="8458200" cy="1928826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4800" b="1" dirty="0" smtClean="0"/>
              <a:t>你們要作見證</a:t>
            </a:r>
            <a:endParaRPr lang="en-US" altLang="en-US" sz="4800" b="1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0" y="4143380"/>
            <a:ext cx="9144000" cy="119062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 smtClean="0"/>
              <a:t>經文</a:t>
            </a:r>
            <a:r>
              <a:rPr lang="en-US" altLang="zh-CN" sz="4800" b="1" dirty="0" smtClean="0"/>
              <a:t>—</a:t>
            </a:r>
            <a:r>
              <a:rPr lang="zh-CN" altLang="en-US" sz="4800" b="1" dirty="0" smtClean="0"/>
              <a:t>路加福音 </a:t>
            </a:r>
            <a:r>
              <a:rPr lang="en-US" altLang="zh-CN" sz="4800" b="1" dirty="0" smtClean="0"/>
              <a:t>24:36~48</a:t>
            </a:r>
            <a:endParaRPr lang="en-US" altLang="zh-CN" sz="4800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191000"/>
            <a:ext cx="8458200" cy="1219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u="none" strike="noStrike" kern="1200" cap="all" spc="0" normalizeH="0" baseline="0" noProof="0" dirty="0">
              <a:ln>
                <a:noFill/>
              </a:ln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證道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247788" y="6273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講員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周欣鳳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姑娘</a:t>
            </a:r>
            <a:endParaRPr lang="en-US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24:36  </a:t>
            </a:r>
            <a:r>
              <a:rPr lang="zh-TW" altLang="en-US" sz="5400" dirty="0" smtClean="0"/>
              <a:t>正說這話的時候，耶穌親自站在他們當中，說：「願你們平安！」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24:37  </a:t>
            </a:r>
            <a:r>
              <a:rPr lang="zh-TW" altLang="en-US" sz="5400" dirty="0" smtClean="0"/>
              <a:t>他們卻驚慌害怕，以為所看見的是魂。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24:38  </a:t>
            </a:r>
            <a:r>
              <a:rPr lang="zh-TW" altLang="en-US" sz="5400" dirty="0" smtClean="0"/>
              <a:t>耶穌說：「你們為什麼愁煩？為什麼心裡起疑念呢？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24:39  </a:t>
            </a:r>
            <a:r>
              <a:rPr lang="zh-TW" altLang="en-US" sz="5400" dirty="0" smtClean="0"/>
              <a:t>你們看我的手，我的腳，就知道實在是我了。摸我看看！魂無骨無肉，你們看，我是有的。」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24:40  </a:t>
            </a:r>
            <a:r>
              <a:rPr lang="zh-TW" altLang="en-US" sz="5400" dirty="0" smtClean="0"/>
              <a:t>說了這話，就把手和腳給他們看。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24:41  </a:t>
            </a:r>
            <a:r>
              <a:rPr lang="zh-TW" altLang="en-US" sz="5400" dirty="0" smtClean="0"/>
              <a:t>他們正喜得不敢信，並且希奇；耶穌就說：「你們這裡有什麼吃的沒有？」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24:42  </a:t>
            </a:r>
            <a:r>
              <a:rPr lang="zh-TW" altLang="en-US" sz="5400" dirty="0" smtClean="0"/>
              <a:t>他們便給他一片燒魚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24:43  </a:t>
            </a:r>
            <a:r>
              <a:rPr lang="zh-TW" altLang="en-US" sz="5400" dirty="0" smtClean="0"/>
              <a:t>他接過來，在他們面前吃了。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24:44  </a:t>
            </a:r>
            <a:r>
              <a:rPr lang="zh-TW" altLang="en-US" sz="5400" dirty="0" smtClean="0"/>
              <a:t>耶穌對他們說：「這就是我從前與你們同在之時所告訴你們的話說：摩西的律法、先知的書，和詩篇上所記的，凡指著我的話都必須應驗。」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24:45  </a:t>
            </a:r>
            <a:r>
              <a:rPr lang="zh-TW" altLang="en-US" sz="5400" dirty="0" smtClean="0"/>
              <a:t>於是耶穌開他們的心竅，使他們能明白聖經，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24:46  </a:t>
            </a:r>
            <a:r>
              <a:rPr lang="zh-TW" altLang="en-US" sz="5400" dirty="0" smtClean="0"/>
              <a:t>又對他們說：「照經上所寫的，基督必受害，第三日從死裡復活，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24:47  </a:t>
            </a:r>
            <a:r>
              <a:rPr lang="zh-TW" altLang="en-US" sz="5400" dirty="0" smtClean="0"/>
              <a:t>並且人要奉他的名傳悔改、赦罪的道，從耶路撒冷起直傳到萬邦。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24:48  </a:t>
            </a:r>
            <a:r>
              <a:rPr lang="zh-TW" altLang="en-US" sz="5400" dirty="0" smtClean="0"/>
              <a:t>你們就是這些事的見證。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1811</TotalTime>
  <Words>298</Words>
  <Application>Microsoft Office PowerPoint</Application>
  <PresentationFormat>如螢幕大小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佈景主題3</vt:lpstr>
      <vt:lpstr>你們要作見證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</dc:title>
  <dc:creator>DAIDUONG</dc:creator>
  <cp:lastModifiedBy>User</cp:lastModifiedBy>
  <cp:revision>292</cp:revision>
  <dcterms:created xsi:type="dcterms:W3CDTF">2013-11-10T00:25:27Z</dcterms:created>
  <dcterms:modified xsi:type="dcterms:W3CDTF">2017-04-15T23:39:56Z</dcterms:modified>
</cp:coreProperties>
</file>