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3B3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071" autoAdjust="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31F72-00C6-49AA-AC57-5133552804A4}" type="datetimeFigureOut">
              <a:rPr lang="zh-TW" altLang="en-US" smtClean="0"/>
              <a:pPr/>
              <a:t>2017/6/11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D4929-975D-4BE5-8E37-2D6C1BE0F6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22283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605-6EB3-4DD0-858A-C15595023AD8}" type="datetimeFigureOut">
              <a:rPr lang="zh-TW" altLang="en-US" smtClean="0"/>
              <a:pPr/>
              <a:t>2017/6/11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A872CCA-DC67-4C90-9CCA-F06522F357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605-6EB3-4DD0-858A-C15595023AD8}" type="datetimeFigureOut">
              <a:rPr lang="zh-TW" altLang="en-US" smtClean="0"/>
              <a:pPr/>
              <a:t>2017/6/11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2CCA-DC67-4C90-9CCA-F06522F357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605-6EB3-4DD0-858A-C15595023AD8}" type="datetimeFigureOut">
              <a:rPr lang="zh-TW" altLang="en-US" smtClean="0"/>
              <a:pPr/>
              <a:t>2017/6/11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2CCA-DC67-4C90-9CCA-F06522F357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605-6EB3-4DD0-858A-C15595023AD8}" type="datetimeFigureOut">
              <a:rPr lang="zh-TW" altLang="en-US" smtClean="0"/>
              <a:pPr/>
              <a:t>2017/6/11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A872CCA-DC67-4C90-9CCA-F06522F357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605-6EB3-4DD0-858A-C15595023AD8}" type="datetimeFigureOut">
              <a:rPr lang="zh-TW" altLang="en-US" smtClean="0"/>
              <a:pPr/>
              <a:t>2017/6/11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2CCA-DC67-4C90-9CCA-F06522F3572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605-6EB3-4DD0-858A-C15595023AD8}" type="datetimeFigureOut">
              <a:rPr lang="zh-TW" altLang="en-US" smtClean="0"/>
              <a:pPr/>
              <a:t>2017/6/11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2CCA-DC67-4C90-9CCA-F06522F357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605-6EB3-4DD0-858A-C15595023AD8}" type="datetimeFigureOut">
              <a:rPr lang="zh-TW" altLang="en-US" smtClean="0"/>
              <a:pPr/>
              <a:t>2017/6/11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A872CCA-DC67-4C90-9CCA-F06522F3572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605-6EB3-4DD0-858A-C15595023AD8}" type="datetimeFigureOut">
              <a:rPr lang="zh-TW" altLang="en-US" smtClean="0"/>
              <a:pPr/>
              <a:t>2017/6/11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2CCA-DC67-4C90-9CCA-F06522F357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605-6EB3-4DD0-858A-C15595023AD8}" type="datetimeFigureOut">
              <a:rPr lang="zh-TW" altLang="en-US" smtClean="0"/>
              <a:pPr/>
              <a:t>2017/6/11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2CCA-DC67-4C90-9CCA-F06522F357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605-6EB3-4DD0-858A-C15595023AD8}" type="datetimeFigureOut">
              <a:rPr lang="zh-TW" altLang="en-US" smtClean="0"/>
              <a:pPr/>
              <a:t>2017/6/11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2CCA-DC67-4C90-9CCA-F06522F3572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605-6EB3-4DD0-858A-C15595023AD8}" type="datetimeFigureOut">
              <a:rPr lang="zh-TW" altLang="en-US" smtClean="0"/>
              <a:pPr/>
              <a:t>2017/6/11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2CCA-DC67-4C90-9CCA-F06522F3572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CE33605-6EB3-4DD0-858A-C15595023AD8}" type="datetimeFigureOut">
              <a:rPr lang="zh-TW" altLang="en-US" smtClean="0"/>
              <a:pPr/>
              <a:t>2017/6/11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A872CCA-DC67-4C90-9CCA-F06522F3572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Jon 1:17  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耶和華安排一條大魚吞了約拿，他在魚腹中三日三夜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Jon 2:10  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耶和華吩咐魚，魚就把約拿吐在旱地上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1816</TotalTime>
  <Words>37</Words>
  <Application>Microsoft Office PowerPoint</Application>
  <PresentationFormat>如螢幕大小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旅程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成為一個安提阿教會的人</dc:title>
  <dc:creator>DAIDUONG</dc:creator>
  <cp:lastModifiedBy>User</cp:lastModifiedBy>
  <cp:revision>430</cp:revision>
  <dcterms:created xsi:type="dcterms:W3CDTF">2013-11-10T00:23:19Z</dcterms:created>
  <dcterms:modified xsi:type="dcterms:W3CDTF">2017-06-11T00:34:14Z</dcterms:modified>
</cp:coreProperties>
</file>