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071" autoAdjust="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31F72-00C6-49AA-AC57-5133552804A4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D4929-975D-4BE5-8E37-2D6C1BE0F6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4336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CE33605-6EB3-4DD0-858A-C15595023AD8}" type="datetimeFigureOut">
              <a:rPr lang="zh-TW" altLang="en-US" smtClean="0"/>
              <a:pPr/>
              <a:t>2017/5/6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3:1  </a:t>
            </a:r>
            <a:r>
              <a:rPr lang="zh-TW" altLang="en-US" sz="6000" dirty="0" smtClean="0"/>
              <a:t>有一個法利賽人，名叫尼哥底母，是猶太人的官。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</a:t>
            </a:r>
            <a:r>
              <a:rPr lang="en-US" altLang="zh-TW" sz="6000" dirty="0" smtClean="0"/>
              <a:t>3:12  </a:t>
            </a:r>
            <a:r>
              <a:rPr lang="zh-TW" altLang="en-US" sz="6000" dirty="0" smtClean="0"/>
              <a:t>我對你們說地上的事，你們尚且不信，若說天上的事，如何能信呢？</a:t>
            </a:r>
            <a:r>
              <a:rPr lang="en-US" altLang="zh-TW" sz="6000" dirty="0" smtClean="0"/>
              <a:t> </a:t>
            </a:r>
            <a:endParaRPr lang="en-US" altLang="zh-TW" sz="6000" dirty="0" smtClean="0"/>
          </a:p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3:13  </a:t>
            </a:r>
            <a:r>
              <a:rPr lang="zh-TW" altLang="en-US" sz="6000" dirty="0" smtClean="0"/>
              <a:t>除了從天降下、仍舊在天的人子，沒有人升過天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3:14  </a:t>
            </a:r>
            <a:r>
              <a:rPr lang="zh-TW" altLang="en-US" sz="6000" dirty="0" smtClean="0"/>
              <a:t>摩西在曠野怎樣舉蛇，人子也必照樣被舉起來，</a:t>
            </a:r>
            <a:r>
              <a:rPr lang="en-US" altLang="zh-TW" sz="6000" dirty="0" smtClean="0"/>
              <a:t> </a:t>
            </a:r>
          </a:p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3:15  </a:t>
            </a:r>
            <a:r>
              <a:rPr lang="zh-TW" altLang="en-US" sz="6000" dirty="0" smtClean="0"/>
              <a:t>叫一切信他的都得永生（或作：叫一切信的人在他裡面得永生）。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3:2  </a:t>
            </a:r>
            <a:r>
              <a:rPr lang="zh-TW" altLang="en-US" sz="6000" dirty="0" smtClean="0"/>
              <a:t>這人夜裡來見耶穌，說：「拉比，我們知道你是由神那裡來作師傅的；因為你所行的神蹟，若沒有神同在，無人能行。」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3:3  </a:t>
            </a:r>
            <a:r>
              <a:rPr lang="zh-TW" altLang="en-US" sz="6000" dirty="0" smtClean="0"/>
              <a:t>耶穌回答說：「我實實在在的告訴你，人若不重生，就不能見神的國。」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</a:t>
            </a:r>
            <a:r>
              <a:rPr lang="en-US" altLang="zh-TW" sz="6000" dirty="0" smtClean="0"/>
              <a:t>3:4  </a:t>
            </a:r>
            <a:r>
              <a:rPr lang="zh-TW" altLang="en-US" sz="6000" dirty="0" smtClean="0"/>
              <a:t>尼哥底母說：「人已經老了，如何能重生呢？豈能再進母腹生出來嗎？」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3:5  </a:t>
            </a:r>
            <a:r>
              <a:rPr lang="zh-TW" altLang="en-US" sz="6000" dirty="0" smtClean="0"/>
              <a:t>耶穌說：「我實實在在的告訴你，人若不是從水和聖靈生的，就不能進神的國。</a:t>
            </a:r>
            <a:r>
              <a:rPr lang="en-US" altLang="zh-TW" sz="6000" dirty="0" smtClean="0"/>
              <a:t> </a:t>
            </a:r>
          </a:p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3:6  </a:t>
            </a:r>
            <a:r>
              <a:rPr lang="zh-TW" altLang="en-US" sz="6000" dirty="0" smtClean="0"/>
              <a:t>從肉身生的就是肉身；從靈生的就是靈。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3:7  </a:t>
            </a:r>
            <a:r>
              <a:rPr lang="zh-TW" altLang="en-US" sz="6000" dirty="0" smtClean="0"/>
              <a:t>我說：</a:t>
            </a:r>
            <a:r>
              <a:rPr lang="en-US" altLang="zh-TW" sz="6000" dirty="0" smtClean="0"/>
              <a:t>『</a:t>
            </a:r>
            <a:r>
              <a:rPr lang="zh-TW" altLang="en-US" sz="6000" dirty="0" smtClean="0"/>
              <a:t>你們必須重生</a:t>
            </a:r>
            <a:r>
              <a:rPr lang="en-US" altLang="zh-TW" sz="6000" dirty="0" smtClean="0"/>
              <a:t>』</a:t>
            </a:r>
            <a:r>
              <a:rPr lang="zh-TW" altLang="en-US" sz="6000" dirty="0" smtClean="0"/>
              <a:t>，你不要以為希奇。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</a:t>
            </a:r>
            <a:r>
              <a:rPr lang="en-US" altLang="zh-TW" sz="6000" dirty="0" smtClean="0"/>
              <a:t>3:8  </a:t>
            </a:r>
            <a:r>
              <a:rPr lang="zh-TW" altLang="en-US" sz="6000" dirty="0" smtClean="0"/>
              <a:t>風隨著意思吹，你聽見風的響聲，卻不曉得從那裡來，往那裡去；凡從聖靈生的，也是如此。」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3:9  </a:t>
            </a:r>
            <a:r>
              <a:rPr lang="zh-TW" altLang="en-US" sz="6000" dirty="0" smtClean="0"/>
              <a:t>尼哥底母問他說：「怎能有這事呢？」</a:t>
            </a:r>
            <a:r>
              <a:rPr lang="en-US" altLang="zh-TW" sz="6000" dirty="0" smtClean="0"/>
              <a:t> </a:t>
            </a:r>
          </a:p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3:10  </a:t>
            </a:r>
            <a:r>
              <a:rPr lang="zh-TW" altLang="en-US" sz="6000" dirty="0" smtClean="0"/>
              <a:t>耶穌回答說：「你是以色列人的先生，還不明白這事嗎？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/>
              <a:t>Joh</a:t>
            </a:r>
            <a:r>
              <a:rPr lang="en-US" altLang="zh-TW" sz="6000" dirty="0" smtClean="0"/>
              <a:t> 3:11  </a:t>
            </a:r>
            <a:r>
              <a:rPr lang="zh-TW" altLang="en-US" sz="6000" dirty="0" smtClean="0"/>
              <a:t>我實實在在的告訴你，我們所說的是我們知道的；我們所見證的是我們見過的；你們卻不領受我們的見證。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1442</TotalTime>
  <Words>381</Words>
  <Application>Microsoft Office PowerPoint</Application>
  <PresentationFormat>如螢幕大小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旅程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成為一個安提阿教會的人</dc:title>
  <dc:creator>DAIDUONG</dc:creator>
  <cp:lastModifiedBy>User</cp:lastModifiedBy>
  <cp:revision>318</cp:revision>
  <dcterms:created xsi:type="dcterms:W3CDTF">2013-11-10T00:23:19Z</dcterms:created>
  <dcterms:modified xsi:type="dcterms:W3CDTF">2017-05-06T01:57:25Z</dcterms:modified>
</cp:coreProperties>
</file>