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05BD-1C65-43BD-B67E-F559EFE64036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097C-71AD-4B3D-B10B-E20CFB9F28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宣道會多加婦女團契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新一屆委辦選舉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571744"/>
            <a:ext cx="6400800" cy="268607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主持</a:t>
            </a:r>
            <a:r>
              <a:rPr lang="en-US" altLang="zh-TW" b="1" dirty="0" smtClean="0">
                <a:solidFill>
                  <a:srgbClr val="002060"/>
                </a:solidFill>
              </a:rPr>
              <a:t>:</a:t>
            </a:r>
            <a:r>
              <a:rPr lang="zh-TW" altLang="en-US" b="1" dirty="0" smtClean="0">
                <a:solidFill>
                  <a:srgbClr val="002060"/>
                </a:solidFill>
              </a:rPr>
              <a:t> 主任牧師</a:t>
            </a:r>
            <a:endParaRPr lang="en-US" altLang="zh-TW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多加團契團長選舉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b="1" dirty="0" smtClean="0">
                <a:solidFill>
                  <a:srgbClr val="7030A0"/>
                </a:solidFill>
              </a:rPr>
              <a:t>編號</a:t>
            </a: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zh-TW" altLang="en-US" b="1" dirty="0" smtClean="0">
                <a:solidFill>
                  <a:srgbClr val="7030A0"/>
                </a:solidFill>
              </a:rPr>
              <a:t>候選人姓名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1		</a:t>
            </a:r>
            <a:r>
              <a:rPr lang="zh-TW" altLang="en-US" b="1" dirty="0" smtClean="0">
                <a:solidFill>
                  <a:srgbClr val="7030A0"/>
                </a:solidFill>
              </a:rPr>
              <a:t>李林慧英姐妹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2		</a:t>
            </a:r>
            <a:r>
              <a:rPr lang="zh-TW" altLang="en-US" b="1" dirty="0" smtClean="0">
                <a:solidFill>
                  <a:srgbClr val="7030A0"/>
                </a:solidFill>
              </a:rPr>
              <a:t>蕭李秀儀姐妹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3		</a:t>
            </a:r>
            <a:r>
              <a:rPr lang="zh-TW" altLang="en-US" b="1" dirty="0" smtClean="0">
                <a:solidFill>
                  <a:srgbClr val="7030A0"/>
                </a:solidFill>
              </a:rPr>
              <a:t>張林溫惠姐妹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4		</a:t>
            </a:r>
            <a:r>
              <a:rPr lang="zh-TW" altLang="en-US" b="1" dirty="0" smtClean="0">
                <a:solidFill>
                  <a:srgbClr val="7030A0"/>
                </a:solidFill>
              </a:rPr>
              <a:t>陳歐秀娟姐妹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5		</a:t>
            </a:r>
            <a:r>
              <a:rPr lang="zh-TW" altLang="en-US" b="1" dirty="0" smtClean="0">
                <a:solidFill>
                  <a:srgbClr val="7030A0"/>
                </a:solidFill>
              </a:rPr>
              <a:t>  蘇愛蓮姐妹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多加團契團長選舉結果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</a:t>
            </a:r>
            <a:r>
              <a:rPr lang="zh-TW" altLang="en-US" b="1" dirty="0" smtClean="0">
                <a:solidFill>
                  <a:srgbClr val="7030A0"/>
                </a:solidFill>
              </a:rPr>
              <a:t>總票數</a:t>
            </a:r>
            <a:r>
              <a:rPr lang="en-US" altLang="zh-TW" b="1" dirty="0" smtClean="0">
                <a:solidFill>
                  <a:srgbClr val="7030A0"/>
                </a:solidFill>
              </a:rPr>
              <a:t>:31	</a:t>
            </a:r>
            <a:r>
              <a:rPr lang="zh-TW" altLang="en-US" b="1" dirty="0" smtClean="0">
                <a:solidFill>
                  <a:srgbClr val="7030A0"/>
                </a:solidFill>
              </a:rPr>
              <a:t>   </a:t>
            </a:r>
            <a:r>
              <a:rPr lang="en-US" altLang="zh-TW" b="1" dirty="0" smtClean="0">
                <a:solidFill>
                  <a:srgbClr val="7030A0"/>
                </a:solidFill>
              </a:rPr>
              <a:t>	</a:t>
            </a:r>
            <a:r>
              <a:rPr lang="zh-TW" altLang="en-US" b="1" dirty="0" smtClean="0">
                <a:solidFill>
                  <a:srgbClr val="7030A0"/>
                </a:solidFill>
              </a:rPr>
              <a:t>   當選人票數 </a:t>
            </a:r>
            <a:r>
              <a:rPr lang="en-US" altLang="zh-TW" b="1" dirty="0" smtClean="0">
                <a:solidFill>
                  <a:srgbClr val="FF0000"/>
                </a:solidFill>
              </a:rPr>
              <a:t>&gt;15</a:t>
            </a:r>
          </a:p>
          <a:p>
            <a:pPr>
              <a:buNone/>
            </a:pP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zh-TW" altLang="en-US" b="1" dirty="0" smtClean="0">
                <a:solidFill>
                  <a:srgbClr val="7030A0"/>
                </a:solidFill>
              </a:rPr>
              <a:t>編號</a:t>
            </a: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zh-TW" altLang="en-US" b="1" dirty="0" smtClean="0">
                <a:solidFill>
                  <a:srgbClr val="7030A0"/>
                </a:solidFill>
              </a:rPr>
              <a:t>候選人姓名</a:t>
            </a: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zh-TW" altLang="en-US" b="1" dirty="0" smtClean="0">
                <a:solidFill>
                  <a:srgbClr val="7030A0"/>
                </a:solidFill>
              </a:rPr>
              <a:t>獲得票數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1		</a:t>
            </a:r>
            <a:r>
              <a:rPr lang="zh-TW" altLang="en-US" b="1" dirty="0" smtClean="0">
                <a:solidFill>
                  <a:srgbClr val="7030A0"/>
                </a:solidFill>
              </a:rPr>
              <a:t>李林慧英姐妹</a:t>
            </a: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en-US" altLang="zh-TW" b="1" dirty="0">
                <a:solidFill>
                  <a:srgbClr val="7030A0"/>
                </a:solidFill>
              </a:rPr>
              <a:t>	</a:t>
            </a:r>
            <a:r>
              <a:rPr lang="en-US" altLang="zh-TW" b="1" dirty="0" smtClean="0">
                <a:solidFill>
                  <a:srgbClr val="7030A0"/>
                </a:solidFill>
              </a:rPr>
              <a:t>15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2		</a:t>
            </a:r>
            <a:r>
              <a:rPr lang="zh-TW" altLang="en-US" b="1" dirty="0" smtClean="0">
                <a:solidFill>
                  <a:srgbClr val="7030A0"/>
                </a:solidFill>
              </a:rPr>
              <a:t>蕭李秀儀姐妹</a:t>
            </a:r>
            <a:r>
              <a:rPr lang="en-US" altLang="zh-TW" b="1" dirty="0" smtClean="0">
                <a:solidFill>
                  <a:srgbClr val="7030A0"/>
                </a:solidFill>
              </a:rPr>
              <a:t>			2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3		</a:t>
            </a:r>
            <a:r>
              <a:rPr lang="zh-TW" altLang="en-US" b="1" dirty="0" smtClean="0">
                <a:solidFill>
                  <a:srgbClr val="7030A0"/>
                </a:solidFill>
              </a:rPr>
              <a:t>張林溫惠姐妹</a:t>
            </a:r>
            <a:r>
              <a:rPr lang="en-US" altLang="zh-TW" b="1" dirty="0" smtClean="0">
                <a:solidFill>
                  <a:srgbClr val="7030A0"/>
                </a:solidFill>
              </a:rPr>
              <a:t>			2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4		</a:t>
            </a:r>
            <a:r>
              <a:rPr lang="zh-TW" altLang="en-US" b="1" dirty="0" smtClean="0">
                <a:solidFill>
                  <a:srgbClr val="7030A0"/>
                </a:solidFill>
              </a:rPr>
              <a:t>陳歐秀娟姐妹</a:t>
            </a:r>
            <a:r>
              <a:rPr lang="en-US" altLang="zh-TW" b="1" dirty="0" smtClean="0">
                <a:solidFill>
                  <a:srgbClr val="7030A0"/>
                </a:solidFill>
              </a:rPr>
              <a:t>			11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5		</a:t>
            </a:r>
            <a:r>
              <a:rPr lang="zh-TW" altLang="en-US" b="1" dirty="0" smtClean="0">
                <a:solidFill>
                  <a:srgbClr val="7030A0"/>
                </a:solidFill>
              </a:rPr>
              <a:t>  蘇愛蓮姐妹</a:t>
            </a:r>
            <a:r>
              <a:rPr lang="en-US" altLang="zh-TW" b="1" dirty="0" smtClean="0">
                <a:solidFill>
                  <a:srgbClr val="7030A0"/>
                </a:solidFill>
              </a:rPr>
              <a:t>			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多加團契團長選舉</a:t>
            </a:r>
            <a:r>
              <a:rPr lang="en-US" altLang="zh-TW" b="1" dirty="0" smtClean="0">
                <a:solidFill>
                  <a:srgbClr val="0070C0"/>
                </a:solidFill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</a:rPr>
            </a:br>
            <a:r>
              <a:rPr lang="zh-TW" altLang="en-US" b="1" dirty="0" smtClean="0">
                <a:solidFill>
                  <a:srgbClr val="0070C0"/>
                </a:solidFill>
              </a:rPr>
              <a:t>第二輪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4800" b="1" dirty="0" smtClean="0">
                <a:solidFill>
                  <a:srgbClr val="7030A0"/>
                </a:solidFill>
              </a:rPr>
              <a:t>編號</a:t>
            </a:r>
            <a:r>
              <a:rPr lang="en-US" altLang="zh-TW" sz="4800" b="1" dirty="0" smtClean="0">
                <a:solidFill>
                  <a:srgbClr val="7030A0"/>
                </a:solidFill>
              </a:rPr>
              <a:t>		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候選人姓名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altLang="zh-TW" sz="4800" b="1" dirty="0">
                <a:solidFill>
                  <a:srgbClr val="7030A0"/>
                </a:solidFill>
              </a:rPr>
              <a:t>	</a:t>
            </a:r>
            <a:r>
              <a:rPr lang="en-US" altLang="zh-TW" sz="4800" b="1" dirty="0" smtClean="0">
                <a:solidFill>
                  <a:srgbClr val="7030A0"/>
                </a:solidFill>
              </a:rPr>
              <a:t>1			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李林慧英姐妹</a:t>
            </a:r>
            <a:endParaRPr lang="en-US" altLang="zh-TW" sz="4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sz="4800" b="1" dirty="0" smtClean="0">
                <a:solidFill>
                  <a:srgbClr val="7030A0"/>
                </a:solidFill>
              </a:rPr>
              <a:t>	4			</a:t>
            </a:r>
            <a:r>
              <a:rPr lang="zh-TW" altLang="en-US" sz="4800" b="1" dirty="0" smtClean="0">
                <a:solidFill>
                  <a:srgbClr val="7030A0"/>
                </a:solidFill>
              </a:rPr>
              <a:t>陳歐秀娟姐妹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多加團契團長選舉結果</a:t>
            </a:r>
            <a:r>
              <a:rPr lang="en-US" altLang="zh-TW" b="1" dirty="0" smtClean="0">
                <a:solidFill>
                  <a:srgbClr val="0070C0"/>
                </a:solidFill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</a:rPr>
            </a:br>
            <a:r>
              <a:rPr lang="zh-TW" altLang="en-US" b="1" dirty="0" smtClean="0">
                <a:solidFill>
                  <a:srgbClr val="0070C0"/>
                </a:solidFill>
              </a:rPr>
              <a:t>第二輪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b="1" dirty="0" smtClean="0">
                <a:solidFill>
                  <a:srgbClr val="7030A0"/>
                </a:solidFill>
              </a:rPr>
              <a:t>總票數</a:t>
            </a:r>
            <a:r>
              <a:rPr lang="en-US" altLang="zh-TW" b="1" dirty="0" smtClean="0">
                <a:solidFill>
                  <a:srgbClr val="7030A0"/>
                </a:solidFill>
              </a:rPr>
              <a:t>:32	</a:t>
            </a:r>
            <a:r>
              <a:rPr lang="zh-TW" altLang="en-US" b="1" dirty="0" smtClean="0">
                <a:solidFill>
                  <a:srgbClr val="7030A0"/>
                </a:solidFill>
              </a:rPr>
              <a:t>   </a:t>
            </a:r>
            <a:r>
              <a:rPr lang="en-US" altLang="zh-TW" b="1" dirty="0" smtClean="0">
                <a:solidFill>
                  <a:srgbClr val="7030A0"/>
                </a:solidFill>
              </a:rPr>
              <a:t>	</a:t>
            </a:r>
            <a:r>
              <a:rPr lang="zh-TW" altLang="en-US" b="1" dirty="0" smtClean="0">
                <a:solidFill>
                  <a:srgbClr val="7030A0"/>
                </a:solidFill>
              </a:rPr>
              <a:t>   當選人票數 </a:t>
            </a:r>
            <a:r>
              <a:rPr lang="en-US" altLang="zh-TW" b="1" dirty="0" smtClean="0">
                <a:solidFill>
                  <a:srgbClr val="FF0000"/>
                </a:solidFill>
              </a:rPr>
              <a:t>&gt;16</a:t>
            </a:r>
          </a:p>
          <a:p>
            <a:pPr>
              <a:buNone/>
            </a:pPr>
            <a:endParaRPr lang="en-US" altLang="zh-TW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zh-TW" altLang="en-US" b="1" dirty="0" smtClean="0">
                <a:solidFill>
                  <a:srgbClr val="7030A0"/>
                </a:solidFill>
              </a:rPr>
              <a:t>編號</a:t>
            </a: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zh-TW" altLang="en-US" b="1" dirty="0" smtClean="0">
                <a:solidFill>
                  <a:srgbClr val="7030A0"/>
                </a:solidFill>
              </a:rPr>
              <a:t>候選人姓名</a:t>
            </a:r>
            <a:r>
              <a:rPr lang="en-US" altLang="zh-TW" b="1" dirty="0" smtClean="0">
                <a:solidFill>
                  <a:srgbClr val="7030A0"/>
                </a:solidFill>
              </a:rPr>
              <a:t>		</a:t>
            </a:r>
            <a:r>
              <a:rPr lang="zh-TW" altLang="en-US" b="1" dirty="0" smtClean="0">
                <a:solidFill>
                  <a:srgbClr val="7030A0"/>
                </a:solidFill>
              </a:rPr>
              <a:t>獲得票數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1		</a:t>
            </a:r>
            <a:r>
              <a:rPr lang="zh-TW" altLang="en-US" b="1" dirty="0" smtClean="0">
                <a:solidFill>
                  <a:srgbClr val="FF0000"/>
                </a:solidFill>
              </a:rPr>
              <a:t>李林慧英姐妹</a:t>
            </a:r>
            <a:r>
              <a:rPr lang="en-US" altLang="zh-TW" b="1" dirty="0" smtClean="0">
                <a:solidFill>
                  <a:srgbClr val="FF0000"/>
                </a:solidFill>
              </a:rPr>
              <a:t>			17</a:t>
            </a:r>
          </a:p>
          <a:p>
            <a:pPr>
              <a:buNone/>
            </a:pPr>
            <a:r>
              <a:rPr lang="en-US" altLang="zh-TW" b="1" dirty="0" smtClean="0">
                <a:solidFill>
                  <a:srgbClr val="7030A0"/>
                </a:solidFill>
              </a:rPr>
              <a:t>	4		</a:t>
            </a:r>
            <a:r>
              <a:rPr lang="zh-TW" altLang="en-US" b="1" dirty="0" smtClean="0">
                <a:solidFill>
                  <a:srgbClr val="7030A0"/>
                </a:solidFill>
              </a:rPr>
              <a:t>陳歐秀娟姐妹</a:t>
            </a:r>
            <a:r>
              <a:rPr lang="en-US" altLang="zh-TW" b="1" dirty="0" smtClean="0">
                <a:solidFill>
                  <a:srgbClr val="7030A0"/>
                </a:solidFill>
              </a:rPr>
              <a:t>			15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多加團契委辦成員選舉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00034" y="1071546"/>
            <a:ext cx="822960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編號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候選人姓名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			</a:t>
            </a:r>
            <a:r>
              <a:rPr lang="zh-TW" altLang="en-US" sz="4000" b="1" dirty="0" smtClean="0">
                <a:solidFill>
                  <a:srgbClr val="7030A0"/>
                </a:solidFill>
              </a:rPr>
              <a:t>蕭李秀儀姐妹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			</a:t>
            </a:r>
            <a:r>
              <a:rPr lang="zh-TW" altLang="en-US" sz="4000" b="1" dirty="0" smtClean="0">
                <a:solidFill>
                  <a:srgbClr val="7030A0"/>
                </a:solidFill>
              </a:rPr>
              <a:t>張林溫惠姐妹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			</a:t>
            </a:r>
            <a:r>
              <a:rPr lang="zh-TW" altLang="en-US" sz="4000" b="1" dirty="0" smtClean="0">
                <a:solidFill>
                  <a:srgbClr val="7030A0"/>
                </a:solidFill>
              </a:rPr>
              <a:t>陳歐秀娟姐妹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4			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鍾莊</a:t>
            </a:r>
            <a:r>
              <a:rPr lang="zh-TW" altLang="en-US" sz="4000" b="1" dirty="0" smtClean="0">
                <a:solidFill>
                  <a:srgbClr val="7030A0"/>
                </a:solidFill>
              </a:rPr>
              <a:t>玉蘭姐妹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5			</a:t>
            </a: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李秀鳳姐妹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4000" b="1" dirty="0" smtClean="0">
                <a:solidFill>
                  <a:srgbClr val="7030A0"/>
                </a:solidFill>
              </a:rPr>
              <a:t>	6		</a:t>
            </a:r>
            <a:r>
              <a:rPr lang="zh-TW" altLang="en-US" sz="4000" b="1" dirty="0" smtClean="0">
                <a:solidFill>
                  <a:srgbClr val="7030A0"/>
                </a:solidFill>
              </a:rPr>
              <a:t> </a:t>
            </a:r>
            <a:r>
              <a:rPr lang="en-US" altLang="zh-TW" sz="4000" b="1" dirty="0" smtClean="0">
                <a:solidFill>
                  <a:srgbClr val="7030A0"/>
                </a:solidFill>
              </a:rPr>
              <a:t>	</a:t>
            </a:r>
            <a:r>
              <a:rPr lang="zh-TW" altLang="en-US" sz="4000" b="1" dirty="0" smtClean="0">
                <a:solidFill>
                  <a:srgbClr val="7030A0"/>
                </a:solidFill>
              </a:rPr>
              <a:t>  陳麗娟姐妹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TW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096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多加團契委辦成員選舉結果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9600" y="1285860"/>
            <a:ext cx="8229600" cy="49625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TW" altLang="en-US" sz="3200" b="1" dirty="0" smtClean="0">
                <a:solidFill>
                  <a:srgbClr val="002060"/>
                </a:solidFill>
              </a:rPr>
              <a:t>總票數</a:t>
            </a:r>
            <a:r>
              <a:rPr lang="en-US" altLang="zh-TW" sz="3200" b="1" dirty="0" smtClean="0">
                <a:solidFill>
                  <a:srgbClr val="002060"/>
                </a:solidFill>
              </a:rPr>
              <a:t>:31	</a:t>
            </a:r>
            <a:r>
              <a:rPr lang="zh-TW" altLang="en-US" sz="3200" b="1" dirty="0" smtClean="0">
                <a:solidFill>
                  <a:srgbClr val="002060"/>
                </a:solidFill>
              </a:rPr>
              <a:t>   </a:t>
            </a:r>
            <a:r>
              <a:rPr lang="en-US" altLang="zh-TW" sz="3200" b="1" dirty="0" smtClean="0">
                <a:solidFill>
                  <a:srgbClr val="002060"/>
                </a:solidFill>
              </a:rPr>
              <a:t>	</a:t>
            </a:r>
            <a:r>
              <a:rPr lang="zh-TW" altLang="en-US" sz="3200" b="1" dirty="0" smtClean="0">
                <a:solidFill>
                  <a:srgbClr val="002060"/>
                </a:solidFill>
              </a:rPr>
              <a:t>   當選人票數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&gt;15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TW" sz="3200" b="1" dirty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編號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候選人姓名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zh-TW" altLang="en-US" sz="3200" b="1" dirty="0" smtClean="0">
                <a:solidFill>
                  <a:srgbClr val="002060"/>
                </a:solidFill>
              </a:rPr>
              <a:t>獲得票數</a:t>
            </a:r>
            <a:endParaRPr kumimoji="0" lang="en-US" altLang="zh-TW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3200" b="1" dirty="0">
                <a:solidFill>
                  <a:srgbClr val="7030A0"/>
                </a:solidFill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TW" sz="3200" b="1" dirty="0">
                <a:solidFill>
                  <a:srgbClr val="FF0000"/>
                </a:solidFill>
              </a:rPr>
              <a:t>		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蕭李秀儀姐妹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			21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3200" b="1" dirty="0">
                <a:solidFill>
                  <a:srgbClr val="7030A0"/>
                </a:solidFill>
              </a:rPr>
              <a:t>	2		</a:t>
            </a:r>
            <a:r>
              <a:rPr lang="zh-TW" altLang="en-US" sz="3200" b="1" dirty="0" smtClean="0">
                <a:solidFill>
                  <a:srgbClr val="7030A0"/>
                </a:solidFill>
              </a:rPr>
              <a:t>張林溫惠姐妹</a:t>
            </a:r>
            <a:r>
              <a:rPr lang="en-US" altLang="zh-TW" sz="3200" b="1" dirty="0" smtClean="0">
                <a:solidFill>
                  <a:srgbClr val="7030A0"/>
                </a:solidFill>
              </a:rPr>
              <a:t>			18</a:t>
            </a:r>
            <a:endParaRPr lang="en-US" altLang="zh-TW" sz="3200" b="1" dirty="0">
              <a:solidFill>
                <a:srgbClr val="7030A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TW" sz="3200" b="1" dirty="0">
                <a:solidFill>
                  <a:srgbClr val="7030A0"/>
                </a:solidFill>
              </a:rPr>
              <a:t>	</a:t>
            </a:r>
            <a:r>
              <a:rPr lang="en-US" altLang="zh-TW" sz="3200" b="1" dirty="0">
                <a:solidFill>
                  <a:srgbClr val="FF0000"/>
                </a:solidFill>
              </a:rPr>
              <a:t>3		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陳歐秀娟姐妹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			19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b="1" dirty="0">
                <a:solidFill>
                  <a:srgbClr val="7030A0"/>
                </a:solidFill>
              </a:rPr>
              <a:t>	</a:t>
            </a:r>
            <a:r>
              <a:rPr lang="en-US" altLang="zh-TW" sz="3200" b="1" dirty="0">
                <a:solidFill>
                  <a:srgbClr val="FF0000"/>
                </a:solidFill>
              </a:rPr>
              <a:t>4		</a:t>
            </a:r>
            <a:r>
              <a:rPr lang="zh-TW" altLang="en-US" sz="3200" b="1" dirty="0">
                <a:solidFill>
                  <a:srgbClr val="FF0000"/>
                </a:solidFill>
              </a:rPr>
              <a:t>鍾莊玉蘭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姐妹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			27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b="1" dirty="0">
                <a:solidFill>
                  <a:srgbClr val="7030A0"/>
                </a:solidFill>
              </a:rPr>
              <a:t>	</a:t>
            </a:r>
            <a:r>
              <a:rPr lang="en-US" altLang="zh-TW" sz="3200" b="1" dirty="0">
                <a:solidFill>
                  <a:srgbClr val="FF0000"/>
                </a:solidFill>
              </a:rPr>
              <a:t>5		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 李秀鳳姐妹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			23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b="1" dirty="0">
                <a:solidFill>
                  <a:srgbClr val="7030A0"/>
                </a:solidFill>
              </a:rPr>
              <a:t>	6		</a:t>
            </a:r>
            <a:r>
              <a:rPr lang="zh-TW" altLang="en-US" sz="3200" b="1" dirty="0" smtClean="0">
                <a:solidFill>
                  <a:srgbClr val="7030A0"/>
                </a:solidFill>
              </a:rPr>
              <a:t>  陳麗娟</a:t>
            </a:r>
            <a:r>
              <a:rPr lang="zh-TW" altLang="en-US" sz="3200" b="1" dirty="0">
                <a:solidFill>
                  <a:srgbClr val="7030A0"/>
                </a:solidFill>
              </a:rPr>
              <a:t>姐妹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16</a:t>
            </a:r>
            <a:endParaRPr kumimoji="0" lang="zh-TW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宣道會多加婦女團契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新一屆</a:t>
            </a:r>
            <a:r>
              <a:rPr lang="en-US" altLang="zh-TW" b="1" dirty="0" smtClean="0">
                <a:solidFill>
                  <a:srgbClr val="FF0000"/>
                </a:solidFill>
              </a:rPr>
              <a:t>(2018-2019)</a:t>
            </a:r>
            <a:r>
              <a:rPr lang="zh-TW" altLang="en-US" b="1" dirty="0" smtClean="0">
                <a:solidFill>
                  <a:srgbClr val="FF0000"/>
                </a:solidFill>
              </a:rPr>
              <a:t>委辦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sz="4000" b="1" dirty="0" smtClean="0">
                <a:solidFill>
                  <a:srgbClr val="0070C0"/>
                </a:solidFill>
              </a:rPr>
              <a:t>團長</a:t>
            </a:r>
            <a:r>
              <a:rPr lang="en-US" altLang="zh-TW" sz="4000" b="1" dirty="0" smtClean="0">
                <a:solidFill>
                  <a:srgbClr val="0070C0"/>
                </a:solidFill>
              </a:rPr>
              <a:t>:		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     李林慧英姐妹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zh-TW" altLang="en-US" sz="4000" b="1" dirty="0" smtClean="0">
                <a:solidFill>
                  <a:srgbClr val="0070C0"/>
                </a:solidFill>
              </a:rPr>
              <a:t>委辦成員</a:t>
            </a:r>
            <a:r>
              <a:rPr lang="en-US" altLang="zh-TW" sz="4000" b="1" dirty="0" smtClean="0">
                <a:solidFill>
                  <a:srgbClr val="0070C0"/>
                </a:solidFill>
              </a:rPr>
              <a:t>:	1.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 鍾莊玉蘭姐妹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TW" sz="4000" b="1" dirty="0">
                <a:solidFill>
                  <a:srgbClr val="0070C0"/>
                </a:solidFill>
              </a:rPr>
              <a:t>	</a:t>
            </a:r>
            <a:r>
              <a:rPr lang="en-US" altLang="zh-TW" sz="4000" b="1" dirty="0" smtClean="0">
                <a:solidFill>
                  <a:srgbClr val="0070C0"/>
                </a:solidFill>
              </a:rPr>
              <a:t>			2.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 李秀鳳姐姐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TW" sz="4000" b="1" dirty="0">
                <a:solidFill>
                  <a:srgbClr val="0070C0"/>
                </a:solidFill>
              </a:rPr>
              <a:t>	</a:t>
            </a:r>
            <a:r>
              <a:rPr lang="en-US" altLang="zh-TW" sz="4000" b="1" dirty="0" smtClean="0">
                <a:solidFill>
                  <a:srgbClr val="0070C0"/>
                </a:solidFill>
              </a:rPr>
              <a:t>			3.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 蕭李秀儀姐妹</a:t>
            </a:r>
            <a:endParaRPr lang="en-US" altLang="zh-TW" sz="4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TW" sz="4000" b="1" dirty="0">
                <a:solidFill>
                  <a:srgbClr val="0070C0"/>
                </a:solidFill>
              </a:rPr>
              <a:t>	</a:t>
            </a:r>
            <a:r>
              <a:rPr lang="en-US" altLang="zh-TW" sz="4000" b="1" dirty="0" smtClean="0">
                <a:solidFill>
                  <a:srgbClr val="0070C0"/>
                </a:solidFill>
              </a:rPr>
              <a:t>			4.</a:t>
            </a:r>
            <a:r>
              <a:rPr lang="zh-TW" altLang="en-US" sz="4000" b="1" dirty="0" smtClean="0">
                <a:solidFill>
                  <a:srgbClr val="0070C0"/>
                </a:solidFill>
              </a:rPr>
              <a:t> 陳歐秀娟姐妹</a:t>
            </a:r>
            <a:endParaRPr lang="zh-TW" altLang="en-US" sz="4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如螢幕大小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宣道會多加婦女團契 新一屆委辦選舉</vt:lpstr>
      <vt:lpstr>多加團契團長選舉</vt:lpstr>
      <vt:lpstr>多加團契團長選舉結果</vt:lpstr>
      <vt:lpstr>多加團契團長選舉 第二輪</vt:lpstr>
      <vt:lpstr>多加團契團長選舉結果 第二輪</vt:lpstr>
      <vt:lpstr>投影片 6</vt:lpstr>
      <vt:lpstr>投影片 7</vt:lpstr>
      <vt:lpstr>宣道會多加婦女團契 新一屆(2018-2019)委辦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宣道會多加婦女團契 新一屆委辦選舉</dc:title>
  <dc:creator>大唐</dc:creator>
  <cp:lastModifiedBy>大唐</cp:lastModifiedBy>
  <cp:revision>13</cp:revision>
  <dcterms:created xsi:type="dcterms:W3CDTF">2017-12-12T08:03:34Z</dcterms:created>
  <dcterms:modified xsi:type="dcterms:W3CDTF">2017-12-12T08:54:41Z</dcterms:modified>
</cp:coreProperties>
</file>