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7"/>
  </p:notesMasterIdLst>
  <p:sldIdLst>
    <p:sldId id="280" r:id="rId2"/>
    <p:sldId id="290" r:id="rId3"/>
    <p:sldId id="258" r:id="rId4"/>
    <p:sldId id="259" r:id="rId5"/>
    <p:sldId id="260" r:id="rId6"/>
    <p:sldId id="261" r:id="rId7"/>
    <p:sldId id="292" r:id="rId8"/>
    <p:sldId id="317" r:id="rId9"/>
    <p:sldId id="318" r:id="rId10"/>
    <p:sldId id="281" r:id="rId11"/>
    <p:sldId id="316" r:id="rId12"/>
    <p:sldId id="282" r:id="rId13"/>
    <p:sldId id="264" r:id="rId14"/>
    <p:sldId id="265" r:id="rId15"/>
    <p:sldId id="266" r:id="rId16"/>
    <p:sldId id="267" r:id="rId17"/>
    <p:sldId id="272" r:id="rId18"/>
    <p:sldId id="319" r:id="rId19"/>
    <p:sldId id="320" r:id="rId20"/>
    <p:sldId id="321" r:id="rId21"/>
    <p:sldId id="270" r:id="rId22"/>
    <p:sldId id="291" r:id="rId23"/>
    <p:sldId id="286" r:id="rId24"/>
    <p:sldId id="287" r:id="rId25"/>
    <p:sldId id="288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216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8445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1285875"/>
          </a:xfrm>
        </p:spPr>
        <p:txBody>
          <a:bodyPr>
            <a:noAutofit/>
          </a:bodyPr>
          <a:lstStyle/>
          <a:p>
            <a:pPr algn="ctr"/>
            <a:r>
              <a:rPr lang="zh-CN" altLang="en-US" sz="10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10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838200"/>
          </a:xfrm>
        </p:spPr>
        <p:txBody>
          <a:bodyPr>
            <a:noAutofit/>
          </a:bodyPr>
          <a:lstStyle/>
          <a:p>
            <a:pPr algn="ctr"/>
            <a:r>
              <a:rPr lang="zh-CN" altLang="en-US" sz="10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恭讀經訓</a:t>
            </a:r>
            <a:endParaRPr lang="zh-TW" altLang="en-US" sz="10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3662370"/>
            <a:ext cx="9144000" cy="8382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徒一</a:t>
            </a:r>
            <a:r>
              <a:rPr lang="en-US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8</a:t>
            </a:r>
            <a:endParaRPr lang="zh-TW" altLang="en-US" sz="54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altLang="zh-TW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Act 1:8  </a:t>
            </a:r>
            <a:r>
              <a:rPr lang="zh-TW" altLang="en-US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但聖靈降臨在你們身上，你們就必得著能力，並要在耶路撒冷、猶太全地，和撒瑪利亞，直到地極，作我的見證。」</a:t>
            </a:r>
            <a:r>
              <a:rPr lang="en-US" altLang="zh-TW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733425"/>
            <a:ext cx="9144000" cy="838200"/>
          </a:xfrm>
        </p:spPr>
        <p:txBody>
          <a:bodyPr>
            <a:noAutofit/>
          </a:bodyPr>
          <a:lstStyle/>
          <a:p>
            <a:pPr algn="ctr"/>
            <a:r>
              <a:rPr lang="zh-CN" altLang="en-US" sz="10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證道</a:t>
            </a:r>
            <a:endParaRPr lang="zh-TW" altLang="en-US" sz="10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4786322"/>
            <a:ext cx="9144000" cy="8382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主任牧師</a:t>
            </a:r>
            <a:endParaRPr lang="zh-TW" altLang="en-US" sz="60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0" y="2805114"/>
            <a:ext cx="9144000" cy="8382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7200" b="1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主題：</a:t>
            </a:r>
            <a:r>
              <a:rPr lang="zh-TW" altLang="en-US" sz="7200" b="1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為耶穌作見證</a:t>
            </a:r>
            <a:endParaRPr lang="zh-TW" altLang="en-US" sz="72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838200"/>
          </a:xfrm>
        </p:spPr>
        <p:txBody>
          <a:bodyPr>
            <a:noAutofit/>
          </a:bodyPr>
          <a:lstStyle/>
          <a:p>
            <a:pPr algn="ctr"/>
            <a:r>
              <a:rPr lang="zh-CN" altLang="en-US" sz="10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10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838200"/>
          </a:xfrm>
        </p:spPr>
        <p:txBody>
          <a:bodyPr>
            <a:noAutofit/>
          </a:bodyPr>
          <a:lstStyle/>
          <a:p>
            <a:pPr algn="ctr"/>
            <a:r>
              <a:rPr lang="zh-CN" altLang="en-US" sz="10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10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838200"/>
          </a:xfrm>
        </p:spPr>
        <p:txBody>
          <a:bodyPr>
            <a:noAutofit/>
          </a:bodyPr>
          <a:lstStyle/>
          <a:p>
            <a:pPr algn="ctr"/>
            <a:r>
              <a:rPr lang="zh-CN" altLang="en-US" sz="10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聖餐禮</a:t>
            </a:r>
            <a:endParaRPr lang="zh-TW" altLang="en-US" sz="10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838200"/>
          </a:xfrm>
        </p:spPr>
        <p:txBody>
          <a:bodyPr>
            <a:noAutofit/>
          </a:bodyPr>
          <a:lstStyle/>
          <a:p>
            <a:r>
              <a:rPr lang="zh-CN" altLang="en-US" sz="10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家事分享</a:t>
            </a:r>
            <a:r>
              <a:rPr lang="en-US" altLang="zh-CN" sz="10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10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10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代禱</a:t>
            </a:r>
            <a:endParaRPr lang="zh-TW" altLang="en-US" sz="10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76222"/>
            <a:ext cx="8991600" cy="838200"/>
          </a:xfrm>
        </p:spPr>
        <p:txBody>
          <a:bodyPr>
            <a:noAutofit/>
          </a:bodyPr>
          <a:lstStyle/>
          <a:p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三一頌</a:t>
            </a:r>
            <a:endParaRPr lang="zh-TW" alt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讚美天父愛世慈仁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讚美耶穌代贖洪恩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讚美聖靈開我茅塞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讚美三位合一真神</a:t>
            </a:r>
            <a:endParaRPr lang="zh-TW" altLang="en-US" sz="60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38200"/>
          </a:xfrm>
        </p:spPr>
        <p:txBody>
          <a:bodyPr>
            <a:noAutofit/>
          </a:bodyPr>
          <a:lstStyle/>
          <a:p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60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願人都尊袮的名為聖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60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38200"/>
          </a:xfrm>
        </p:spPr>
        <p:txBody>
          <a:bodyPr>
            <a:noAutofit/>
          </a:bodyPr>
          <a:lstStyle/>
          <a:p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60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1285875"/>
          </a:xfrm>
        </p:spPr>
        <p:txBody>
          <a:bodyPr>
            <a:noAutofit/>
          </a:bodyPr>
          <a:lstStyle/>
          <a:p>
            <a:pPr algn="ctr"/>
            <a:r>
              <a:rPr lang="zh-CN" altLang="en-US" sz="10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本堂牧師</a:t>
            </a:r>
            <a:r>
              <a:rPr lang="en-US" altLang="zh-CN" sz="10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10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10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領詩班進堂</a:t>
            </a:r>
            <a:endParaRPr lang="zh-TW" altLang="en-US" sz="10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38200"/>
          </a:xfrm>
        </p:spPr>
        <p:txBody>
          <a:bodyPr>
            <a:noAutofit/>
          </a:bodyPr>
          <a:lstStyle/>
          <a:p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60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權柄 榮耀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直到永遠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838200"/>
          </a:xfrm>
        </p:spPr>
        <p:txBody>
          <a:bodyPr>
            <a:noAutofit/>
          </a:bodyPr>
          <a:lstStyle/>
          <a:p>
            <a:pPr algn="ctr"/>
            <a:r>
              <a:rPr lang="zh-CN" altLang="en-US" sz="10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10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3214686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主禮牧師</a:t>
            </a:r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80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0166" y="285728"/>
            <a:ext cx="6604693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zh-TW" altLang="en-US" sz="10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786069"/>
            <a:ext cx="9144000" cy="128587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kumimoji="0" lang="zh-CN" altLang="en-US" sz="10000" b="1" i="0" u="none" strike="noStrike" kern="1200" cap="none" spc="0" normalizeH="0" baseline="0" noProof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</a:t>
            </a:r>
            <a:r>
              <a:rPr kumimoji="0" lang="en-US" altLang="zh-CN" sz="10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/>
            </a:r>
            <a:br>
              <a:rPr kumimoji="0" lang="en-US" altLang="zh-CN" sz="10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</a:br>
            <a:r>
              <a:rPr kumimoji="0" lang="zh-CN" altLang="en-US" sz="10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領詩班退堂</a:t>
            </a:r>
            <a:r>
              <a:rPr kumimoji="0" lang="en-US" altLang="zh-CN" sz="10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kumimoji="0" lang="zh-TW" altLang="en-US" sz="100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76222"/>
            <a:ext cx="8991600" cy="838200"/>
          </a:xfrm>
        </p:spPr>
        <p:txBody>
          <a:bodyPr>
            <a:noAutofit/>
          </a:bodyPr>
          <a:lstStyle/>
          <a:p>
            <a:r>
              <a:rPr lang="zh-CN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800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願主的愛與你同在</a:t>
            </a:r>
            <a:endParaRPr lang="en-US" altLang="zh-TW" sz="60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無論你在何方</a:t>
            </a:r>
            <a:endParaRPr lang="en-US" altLang="zh-TW" sz="60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願祂祝福你心靈安康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76222"/>
            <a:ext cx="8991600" cy="838200"/>
          </a:xfrm>
        </p:spPr>
        <p:txBody>
          <a:bodyPr>
            <a:noAutofit/>
          </a:bodyPr>
          <a:lstStyle/>
          <a:p>
            <a:r>
              <a:rPr lang="zh-CN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800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60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60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76222"/>
            <a:ext cx="8991600" cy="838200"/>
          </a:xfrm>
        </p:spPr>
        <p:txBody>
          <a:bodyPr>
            <a:noAutofit/>
          </a:bodyPr>
          <a:lstStyle/>
          <a:p>
            <a:r>
              <a:rPr lang="zh-CN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800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60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60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還祂愛 永相愛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838200"/>
          </a:xfrm>
        </p:spPr>
        <p:txBody>
          <a:bodyPr>
            <a:noAutofit/>
          </a:bodyPr>
          <a:lstStyle/>
          <a:p>
            <a:pPr algn="ctr"/>
            <a:r>
              <a:rPr lang="zh-CN" altLang="en-US" sz="10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10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838200"/>
          </a:xfrm>
        </p:spPr>
        <p:txBody>
          <a:bodyPr>
            <a:noAutofit/>
          </a:bodyPr>
          <a:lstStyle/>
          <a:p>
            <a:pPr algn="ctr"/>
            <a:r>
              <a:rPr lang="zh-CN" altLang="en-US" sz="10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始禮禱告</a:t>
            </a:r>
            <a:endParaRPr lang="zh-TW" altLang="en-US" sz="10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3214686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主禮牧師</a:t>
            </a:r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80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838200"/>
          </a:xfrm>
        </p:spPr>
        <p:txBody>
          <a:bodyPr>
            <a:noAutofit/>
          </a:bodyPr>
          <a:lstStyle/>
          <a:p>
            <a:pPr algn="ctr"/>
            <a:r>
              <a:rPr lang="zh-CN" altLang="en-US" sz="10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啟應經文</a:t>
            </a:r>
            <a:endParaRPr lang="zh-TW" altLang="en-US" sz="10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3590932"/>
            <a:ext cx="9144000" cy="8382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P.733 # 23“</a:t>
            </a: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與神和好</a:t>
            </a:r>
            <a:r>
              <a:rPr lang="en-US" altLang="zh-TW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54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838200"/>
          </a:xfrm>
        </p:spPr>
        <p:txBody>
          <a:bodyPr>
            <a:noAutofit/>
          </a:bodyPr>
          <a:lstStyle/>
          <a:p>
            <a:pPr algn="ctr"/>
            <a:r>
              <a:rPr lang="zh-CN" altLang="en-US" sz="10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詩班歌頌</a:t>
            </a:r>
            <a:endParaRPr lang="zh-TW" altLang="en-US" sz="10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305050"/>
            <a:ext cx="9144000" cy="838200"/>
          </a:xfrm>
        </p:spPr>
        <p:txBody>
          <a:bodyPr>
            <a:noAutofit/>
          </a:bodyPr>
          <a:lstStyle/>
          <a:p>
            <a:pPr algn="ctr"/>
            <a:r>
              <a:rPr lang="zh-TW" altLang="en-US" sz="10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使徒信經</a:t>
            </a:r>
            <a:endParaRPr lang="zh-TW" altLang="en-US" sz="10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457200" y="2947990"/>
            <a:ext cx="8686800" cy="8382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endParaRPr lang="zh-TW" altLang="en-US" sz="40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583734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10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眾立</a:t>
            </a:r>
            <a:r>
              <a:rPr lang="en-US" altLang="zh-CN" sz="10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100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0" y="804850"/>
            <a:ext cx="9144000" cy="8382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信仰宣告</a:t>
            </a:r>
            <a:endParaRPr kumimoji="0" lang="zh-TW" altLang="en-US" sz="10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我信神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全能的父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創造天地的主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我信我主耶穌基督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的獨生子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因聖靈感孕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由童貞女馬利亞所生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在本丟彼拉多手下受難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被釘於十字架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受死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埋葬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降在陰間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endParaRPr 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第三天從死人中復活，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升天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坐在全能父神的右邊將來必從那裏降臨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審判活人死人。我信聖靈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我信聖而公之教會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我信聖徒相通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我信罪得赦免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我信身體復活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我信永生。阿們。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154</TotalTime>
  <Words>413</Words>
  <Application>Microsoft Office PowerPoint</Application>
  <PresentationFormat>如螢幕大小 (4:3)</PresentationFormat>
  <Paragraphs>66</Paragraphs>
  <Slides>25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佈景主題11</vt:lpstr>
      <vt:lpstr>宣召</vt:lpstr>
      <vt:lpstr>本堂牧師 領詩班進堂</vt:lpstr>
      <vt:lpstr>敬拜讚美神</vt:lpstr>
      <vt:lpstr>始禮禱告</vt:lpstr>
      <vt:lpstr>啟應經文</vt:lpstr>
      <vt:lpstr>詩班歌頌</vt:lpstr>
      <vt:lpstr>使徒信經</vt:lpstr>
      <vt:lpstr>投影片 8</vt:lpstr>
      <vt:lpstr>投影片 9</vt:lpstr>
      <vt:lpstr>恭讀經訓</vt:lpstr>
      <vt:lpstr>投影片 11</vt:lpstr>
      <vt:lpstr>證道</vt:lpstr>
      <vt:lpstr>回應禱告</vt:lpstr>
      <vt:lpstr>回應詩歌</vt:lpstr>
      <vt:lpstr>聖餐禮</vt:lpstr>
      <vt:lpstr>家事分享 代禱</vt:lpstr>
      <vt:lpstr>三一頌</vt:lpstr>
      <vt:lpstr>公禱文</vt:lpstr>
      <vt:lpstr>公禱文</vt:lpstr>
      <vt:lpstr>公禱文</vt:lpstr>
      <vt:lpstr>祝福</vt:lpstr>
      <vt:lpstr>投影片 22</vt:lpstr>
      <vt:lpstr>主的愛</vt:lpstr>
      <vt:lpstr>主的愛</vt:lpstr>
      <vt:lpstr>主的愛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大唐</cp:lastModifiedBy>
  <cp:revision>39</cp:revision>
  <dcterms:created xsi:type="dcterms:W3CDTF">2016-12-20T07:38:05Z</dcterms:created>
  <dcterms:modified xsi:type="dcterms:W3CDTF">2018-06-30T03:59:56Z</dcterms:modified>
</cp:coreProperties>
</file>