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1" r:id="rId3"/>
    <p:sldId id="258" r:id="rId4"/>
    <p:sldId id="259" r:id="rId5"/>
    <p:sldId id="262" r:id="rId6"/>
    <p:sldId id="260" r:id="rId7"/>
    <p:sldId id="263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2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DF5DFC-19AA-433F-A0BD-D25ECBC2B165}" type="datetimeFigureOut">
              <a:rPr lang="zh-TW" altLang="en-US" smtClean="0"/>
              <a:pPr/>
              <a:t>2015/12/5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CE94E4-86E7-42F9-B0CE-112AC52137E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DF5DFC-19AA-433F-A0BD-D25ECBC2B165}" type="datetimeFigureOut">
              <a:rPr lang="zh-TW" altLang="en-US" smtClean="0"/>
              <a:pPr/>
              <a:t>2015/12/5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CE94E4-86E7-42F9-B0CE-112AC52137E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DF5DFC-19AA-433F-A0BD-D25ECBC2B165}" type="datetimeFigureOut">
              <a:rPr lang="zh-TW" altLang="en-US" smtClean="0"/>
              <a:pPr/>
              <a:t>2015/12/5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CE94E4-86E7-42F9-B0CE-112AC52137E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DF5DFC-19AA-433F-A0BD-D25ECBC2B165}" type="datetimeFigureOut">
              <a:rPr lang="zh-TW" altLang="en-US" smtClean="0"/>
              <a:pPr/>
              <a:t>2015/12/5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CE94E4-86E7-42F9-B0CE-112AC52137E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DF5DFC-19AA-433F-A0BD-D25ECBC2B165}" type="datetimeFigureOut">
              <a:rPr lang="zh-TW" altLang="en-US" smtClean="0"/>
              <a:pPr/>
              <a:t>2015/12/5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CE94E4-86E7-42F9-B0CE-112AC52137E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DF5DFC-19AA-433F-A0BD-D25ECBC2B165}" type="datetimeFigureOut">
              <a:rPr lang="zh-TW" altLang="en-US" smtClean="0"/>
              <a:pPr/>
              <a:t>2015/12/5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CE94E4-86E7-42F9-B0CE-112AC52137E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DF5DFC-19AA-433F-A0BD-D25ECBC2B165}" type="datetimeFigureOut">
              <a:rPr lang="zh-TW" altLang="en-US" smtClean="0"/>
              <a:pPr/>
              <a:t>2015/12/5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CE94E4-86E7-42F9-B0CE-112AC52137E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DF5DFC-19AA-433F-A0BD-D25ECBC2B165}" type="datetimeFigureOut">
              <a:rPr lang="zh-TW" altLang="en-US" smtClean="0"/>
              <a:pPr/>
              <a:t>2015/12/5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CE94E4-86E7-42F9-B0CE-112AC52137E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DF5DFC-19AA-433F-A0BD-D25ECBC2B165}" type="datetimeFigureOut">
              <a:rPr lang="zh-TW" altLang="en-US" smtClean="0"/>
              <a:pPr/>
              <a:t>2015/12/5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CE94E4-86E7-42F9-B0CE-112AC52137E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DF5DFC-19AA-433F-A0BD-D25ECBC2B165}" type="datetimeFigureOut">
              <a:rPr lang="zh-TW" altLang="en-US" smtClean="0"/>
              <a:pPr/>
              <a:t>2015/12/5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CE94E4-86E7-42F9-B0CE-112AC52137E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DF5DFC-19AA-433F-A0BD-D25ECBC2B165}" type="datetimeFigureOut">
              <a:rPr lang="zh-TW" altLang="en-US" smtClean="0"/>
              <a:pPr/>
              <a:t>2015/12/5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CE94E4-86E7-42F9-B0CE-112AC52137E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D9DF5DFC-19AA-433F-A0BD-D25ECBC2B165}" type="datetimeFigureOut">
              <a:rPr lang="zh-TW" altLang="en-US" smtClean="0"/>
              <a:pPr/>
              <a:t>2015/12/5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F5CE94E4-86E7-42F9-B0CE-112AC52137E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71600" y="0"/>
            <a:ext cx="6781800" cy="8382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哥林多前書  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23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29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Autofit/>
          </a:bodyPr>
          <a:lstStyle/>
          <a:p>
            <a:r>
              <a:rPr lang="en-US" sz="6000" dirty="0"/>
              <a:t>1Co 11:23  </a:t>
            </a:r>
            <a:r>
              <a:rPr lang="zh-TW" altLang="en-US" sz="6000" dirty="0"/>
              <a:t>我當日傳給你們的，原是從主領受的，就是主耶穌被賣的那一夜，拿起餅來，</a:t>
            </a:r>
            <a:r>
              <a:rPr lang="en-US" altLang="zh-TW" sz="60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71600" y="0"/>
            <a:ext cx="6781800" cy="8382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哥林多前書  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23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29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Autofit/>
          </a:bodyPr>
          <a:lstStyle/>
          <a:p>
            <a:r>
              <a:rPr lang="en-US" sz="6000" dirty="0" smtClean="0"/>
              <a:t>1Co </a:t>
            </a:r>
            <a:r>
              <a:rPr lang="en-US" sz="6000" dirty="0"/>
              <a:t>11:24  </a:t>
            </a:r>
            <a:r>
              <a:rPr lang="zh-TW" altLang="en-US" sz="6000" dirty="0"/>
              <a:t>祝謝了，就擘開，說：「這是我的身體，為你們</a:t>
            </a:r>
            <a:r>
              <a:rPr lang="zh-TW" altLang="en-US" sz="6000" dirty="0" smtClean="0"/>
              <a:t>捨的</a:t>
            </a:r>
            <a:r>
              <a:rPr lang="zh-TW" altLang="en-US" sz="6000" dirty="0"/>
              <a:t>，你們應當如此行，為的是記念我</a:t>
            </a:r>
            <a:r>
              <a:rPr lang="zh-TW" altLang="en-US" sz="6000" dirty="0" smtClean="0"/>
              <a:t>。」</a:t>
            </a:r>
            <a:r>
              <a:rPr lang="en-US" altLang="zh-TW" sz="6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71600" y="0"/>
            <a:ext cx="6781800" cy="8382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哥林多前書  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23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29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Autofit/>
          </a:bodyPr>
          <a:lstStyle/>
          <a:p>
            <a:r>
              <a:rPr lang="en-US" sz="6000" dirty="0" smtClean="0"/>
              <a:t>1Co 11:25  </a:t>
            </a:r>
            <a:r>
              <a:rPr lang="zh-TW" altLang="en-US" sz="6000" dirty="0" smtClean="0"/>
              <a:t>飯後，也照樣拿起杯來，說：「這杯是用我的血所立的新約，你們每逢喝的時候，要如此行，為的是記念我。」</a:t>
            </a:r>
            <a:r>
              <a:rPr lang="en-US" altLang="zh-TW" sz="6000" dirty="0" smtClean="0"/>
              <a:t> </a:t>
            </a:r>
            <a:endParaRPr lang="en-US" altLang="zh-TW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71600" y="0"/>
            <a:ext cx="6781800" cy="8382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哥林多前書  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23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29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Autofit/>
          </a:bodyPr>
          <a:lstStyle/>
          <a:p>
            <a:r>
              <a:rPr lang="en-US" sz="6000" dirty="0" smtClean="0"/>
              <a:t>1Co 11:26  </a:t>
            </a:r>
            <a:r>
              <a:rPr lang="zh-TW" altLang="en-US" sz="6000" dirty="0" smtClean="0"/>
              <a:t>你們每逢吃這餅，喝這杯，是表明主的死，直等到他來。</a:t>
            </a:r>
            <a:r>
              <a:rPr lang="en-US" altLang="zh-TW" sz="6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71600" y="0"/>
            <a:ext cx="6781800" cy="8382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哥林多前書  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23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29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Autofit/>
          </a:bodyPr>
          <a:lstStyle/>
          <a:p>
            <a:r>
              <a:rPr lang="en-US" sz="6000" dirty="0" smtClean="0"/>
              <a:t>1Co </a:t>
            </a:r>
            <a:r>
              <a:rPr lang="en-US" sz="6000" dirty="0" smtClean="0"/>
              <a:t>11:27  </a:t>
            </a:r>
            <a:r>
              <a:rPr lang="zh-TW" altLang="en-US" sz="6000" dirty="0" smtClean="0"/>
              <a:t>所以，無論何人，不按理吃主的餅，喝主的杯，就是干犯主的身、主的血了。</a:t>
            </a:r>
            <a:endParaRPr lang="en-US" altLang="zh-TW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71600" y="0"/>
            <a:ext cx="6781800" cy="8382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哥林多前書  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23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29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Autofit/>
          </a:bodyPr>
          <a:lstStyle/>
          <a:p>
            <a:r>
              <a:rPr lang="en-US" sz="6000" dirty="0" smtClean="0"/>
              <a:t>1Co 11:28  </a:t>
            </a:r>
            <a:r>
              <a:rPr lang="zh-TW" altLang="en-US" sz="6000" dirty="0" smtClean="0"/>
              <a:t>人應當自己省察，然後吃這餅、喝這杯。</a:t>
            </a:r>
            <a:r>
              <a:rPr lang="en-US" altLang="zh-TW" sz="6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71600" y="0"/>
            <a:ext cx="6781800" cy="8382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哥林多前書  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23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29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Autofit/>
          </a:bodyPr>
          <a:lstStyle/>
          <a:p>
            <a:r>
              <a:rPr lang="en-US" sz="6000" dirty="0" smtClean="0"/>
              <a:t>1Co </a:t>
            </a:r>
            <a:r>
              <a:rPr lang="en-US" sz="6000" dirty="0" smtClean="0"/>
              <a:t>11:29  </a:t>
            </a:r>
            <a:r>
              <a:rPr lang="zh-TW" altLang="en-US" sz="6000" dirty="0" smtClean="0"/>
              <a:t>因為人吃喝，若不分辨是主的身體，就是吃喝自己的罪了。</a:t>
            </a:r>
            <a:r>
              <a:rPr lang="en-US" altLang="zh-TW" sz="6000" dirty="0" smtClean="0"/>
              <a:t> </a:t>
            </a:r>
            <a:endParaRPr lang="en-US" altLang="zh-TW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佈景主題3</Template>
  <TotalTime>0</TotalTime>
  <Words>262</Words>
  <Application>Microsoft Office PowerPoint</Application>
  <PresentationFormat>如螢幕大小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佈景主題3</vt:lpstr>
      <vt:lpstr>哥林多前書  11：23～29</vt:lpstr>
      <vt:lpstr>哥林多前書  11：23～29</vt:lpstr>
      <vt:lpstr>哥林多前書  11：23～29</vt:lpstr>
      <vt:lpstr>哥林多前書  11：23～29</vt:lpstr>
      <vt:lpstr>哥林多前書  11：23～29</vt:lpstr>
      <vt:lpstr>哥林多前書  11：23～29</vt:lpstr>
      <vt:lpstr>哥林多前書  11：23～29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哥林多前書  11：23～29</dc:title>
  <dc:creator>大唐</dc:creator>
  <cp:lastModifiedBy>大唐</cp:lastModifiedBy>
  <cp:revision>4</cp:revision>
  <dcterms:created xsi:type="dcterms:W3CDTF">2015-05-03T13:42:28Z</dcterms:created>
  <dcterms:modified xsi:type="dcterms:W3CDTF">2015-12-05T13:30:23Z</dcterms:modified>
</cp:coreProperties>
</file>