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391" r:id="rId14"/>
    <p:sldId id="392" r:id="rId15"/>
    <p:sldId id="393" r:id="rId16"/>
    <p:sldId id="281" r:id="rId17"/>
    <p:sldId id="382" r:id="rId18"/>
    <p:sldId id="282" r:id="rId19"/>
    <p:sldId id="264" r:id="rId20"/>
    <p:sldId id="265" r:id="rId21"/>
    <p:sldId id="394" r:id="rId22"/>
    <p:sldId id="267" r:id="rId23"/>
    <p:sldId id="272" r:id="rId24"/>
    <p:sldId id="319" r:id="rId25"/>
    <p:sldId id="320" r:id="rId26"/>
    <p:sldId id="321" r:id="rId27"/>
    <p:sldId id="270" r:id="rId28"/>
    <p:sldId id="291" r:id="rId29"/>
    <p:sldId id="286" r:id="rId30"/>
    <p:sldId id="287" r:id="rId31"/>
    <p:sldId id="288" r:id="rId3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</a:t>
            </a:r>
            <a:r>
              <a:rPr lang="zh-CN" altLang="en-US" sz="4800" b="1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4800" b="1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9974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724" y="172810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376175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0</TotalTime>
  <Words>611</Words>
  <Application>Microsoft Office PowerPoint</Application>
  <PresentationFormat>On-screen Show (16:9)</PresentationFormat>
  <Paragraphs>76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家事分享代禱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92</cp:revision>
  <dcterms:created xsi:type="dcterms:W3CDTF">2019-12-31T08:59:47Z</dcterms:created>
  <dcterms:modified xsi:type="dcterms:W3CDTF">2020-04-10T05:43:35Z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