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3"/>
  </p:notesMasterIdLst>
  <p:sldIdLst>
    <p:sldId id="322" r:id="rId2"/>
    <p:sldId id="509" r:id="rId3"/>
    <p:sldId id="510" r:id="rId4"/>
    <p:sldId id="576" r:id="rId5"/>
    <p:sldId id="259" r:id="rId6"/>
    <p:sldId id="508" r:id="rId7"/>
    <p:sldId id="260" r:id="rId8"/>
    <p:sldId id="538" r:id="rId9"/>
    <p:sldId id="545" r:id="rId10"/>
    <p:sldId id="555" r:id="rId11"/>
    <p:sldId id="556" r:id="rId12"/>
    <p:sldId id="281" r:id="rId13"/>
    <p:sldId id="563" r:id="rId14"/>
    <p:sldId id="282" r:id="rId15"/>
    <p:sldId id="564" r:id="rId16"/>
    <p:sldId id="565" r:id="rId17"/>
    <p:sldId id="566" r:id="rId18"/>
    <p:sldId id="567" r:id="rId19"/>
    <p:sldId id="272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MsQn.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345" y="235572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28371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Báp-tem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sinh sùng kính khắp nơi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007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khen ngợi Ba Ngôi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Cha cùng Con với Linh đời đời 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934054"/>
            <a:ext cx="9144000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63838"/>
            <a:ext cx="9144000" cy="178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đến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</a:t>
            </a:r>
            <a:endParaRPr lang="vi-VN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 con cũng tha kẻ phạm tội </a:t>
            </a:r>
            <a:endParaRPr lang="vi-VN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nghịch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83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âm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從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永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遠奇妙福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音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我神我主降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耶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穌是祂聖名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-76200" y="31478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Giê-xu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ngôi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báu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trên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endParaRPr lang="en-US" altLang="zh-TW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ai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hạ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trần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nằm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máng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cỏ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tồi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tàn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22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887</TotalTime>
  <Words>702</Words>
  <Application>Microsoft Office PowerPoint</Application>
  <PresentationFormat>On-screen Show (16:9)</PresentationFormat>
  <Paragraphs>114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微軟正黑體</vt:lpstr>
      <vt:lpstr>微軟正黑體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從榮耀降臨  Chúa Giê-xu lâm phàm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Tôn vinh chân thần</vt:lpstr>
      <vt:lpstr>三一頌 Tôn vinh chân thần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154</cp:revision>
  <dcterms:created xsi:type="dcterms:W3CDTF">2016-12-20T07:38:05Z</dcterms:created>
  <dcterms:modified xsi:type="dcterms:W3CDTF">2020-04-10T05:59:57Z</dcterms:modified>
</cp:coreProperties>
</file>