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</a:t>
            </a: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11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0171" y="2246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144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3371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8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6724" y="2787774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2166457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163497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9908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180</TotalTime>
  <Words>549</Words>
  <Application>Microsoft Office PowerPoint</Application>
  <PresentationFormat>On-screen Show (16:9)</PresentationFormat>
  <Paragraphs>66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始禮禱告</vt:lpstr>
      <vt:lpstr>啟應經文</vt:lpstr>
      <vt:lpstr>詩班歌頌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63</cp:revision>
  <dcterms:created xsi:type="dcterms:W3CDTF">2016-12-20T07:38:05Z</dcterms:created>
  <dcterms:modified xsi:type="dcterms:W3CDTF">2020-06-06T05:59:01Z</dcterms:modified>
</cp:coreProperties>
</file>