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322" r:id="rId2"/>
    <p:sldId id="323" r:id="rId3"/>
    <p:sldId id="324" r:id="rId4"/>
    <p:sldId id="259" r:id="rId5"/>
    <p:sldId id="260" r:id="rId6"/>
    <p:sldId id="261" r:id="rId7"/>
    <p:sldId id="292" r:id="rId8"/>
    <p:sldId id="317" r:id="rId9"/>
    <p:sldId id="325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6858000" cy="51435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554" y="132"/>
      </p:cViewPr>
      <p:guideLst>
        <p:guide orient="horz" pos="2160"/>
        <p:guide pos="216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1597821"/>
            <a:ext cx="58293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72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72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204790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4025505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6858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6858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715766"/>
            <a:ext cx="6858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  一 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</a:t>
            </a:r>
            <a:r>
              <a:rPr lang="en-US" altLang="en-US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6858000" cy="5143500"/>
          </a:xfrm>
        </p:spPr>
        <p:txBody>
          <a:bodyPr anchor="ctr">
            <a:noAutofit/>
          </a:bodyPr>
          <a:lstStyle/>
          <a:p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2" y="550069"/>
            <a:ext cx="6867525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2" y="3589742"/>
            <a:ext cx="6867525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任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</a:t>
            </a:r>
            <a:endParaRPr lang="zh-TW" altLang="en-US" sz="3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1" y="2103836"/>
            <a:ext cx="6867525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6858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6858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11710"/>
            <a:ext cx="6858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46710"/>
            <a:ext cx="6858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</a:t>
            </a:r>
            <a:r>
              <a:rPr lang="en-US" altLang="zh-CN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代禱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6858000" cy="62865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6858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6858000" cy="62865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6858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3478"/>
            <a:ext cx="6858000" cy="62865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6858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6858000" cy="964406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9050" y="85712"/>
            <a:ext cx="6743700" cy="62865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6858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6858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83718"/>
            <a:ext cx="685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31590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60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5900" y="2427734"/>
            <a:ext cx="6858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endParaRPr lang="en-US" altLang="zh-CN" sz="54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54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endParaRPr lang="zh-TW" altLang="en-US" sz="54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9050" y="282167"/>
            <a:ext cx="687705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6858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9050" y="282167"/>
            <a:ext cx="687705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6858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9050" y="282167"/>
            <a:ext cx="687705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6858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66457"/>
            <a:ext cx="6858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" y="1779662"/>
            <a:ext cx="6858001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6858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5230" y="2571750"/>
            <a:ext cx="6858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vi-VN" altLang="zh-TW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5</a:t>
            </a:r>
            <a:r>
              <a:rPr lang="en-US" altLang="zh-TW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“</a:t>
            </a:r>
            <a:r>
              <a:rPr lang="zh-TW" altLang="en-US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獨一真神</a:t>
            </a:r>
            <a:r>
              <a:rPr lang="en-US" altLang="zh-TW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39702"/>
            <a:ext cx="6858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03698"/>
            <a:ext cx="6858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10" y="2940081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5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5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5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1267315"/>
            <a:ext cx="6858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6858000" cy="5143500"/>
          </a:xfrm>
        </p:spPr>
        <p:txBody>
          <a:bodyPr anchor="ctr">
            <a:noAutofit/>
          </a:bodyPr>
          <a:lstStyle/>
          <a:p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6858000" cy="5143500"/>
          </a:xfrm>
        </p:spPr>
        <p:txBody>
          <a:bodyPr anchor="ctr">
            <a:no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191</TotalTime>
  <Words>550</Words>
  <Application>Microsoft Office PowerPoint</Application>
  <PresentationFormat>Custom</PresentationFormat>
  <Paragraphs>66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始禮禱告</vt:lpstr>
      <vt:lpstr>啟應經文</vt:lpstr>
      <vt:lpstr>詩班歌頌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65</cp:revision>
  <dcterms:created xsi:type="dcterms:W3CDTF">2016-12-20T07:38:05Z</dcterms:created>
  <dcterms:modified xsi:type="dcterms:W3CDTF">2020-06-06T06:10:52Z</dcterms:modified>
</cp:coreProperties>
</file>