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2"/>
  </p:notesMasterIdLst>
  <p:sldIdLst>
    <p:sldId id="322" r:id="rId2"/>
    <p:sldId id="509" r:id="rId3"/>
    <p:sldId id="510" r:id="rId4"/>
    <p:sldId id="259" r:id="rId5"/>
    <p:sldId id="508" r:id="rId6"/>
    <p:sldId id="260" r:id="rId7"/>
    <p:sldId id="538" r:id="rId8"/>
    <p:sldId id="545" r:id="rId9"/>
    <p:sldId id="555" r:id="rId10"/>
    <p:sldId id="556" r:id="rId11"/>
    <p:sldId id="281" r:id="rId12"/>
    <p:sldId id="563" r:id="rId13"/>
    <p:sldId id="282" r:id="rId14"/>
    <p:sldId id="564" r:id="rId15"/>
    <p:sldId id="565" r:id="rId16"/>
    <p:sldId id="566" r:id="rId17"/>
    <p:sldId id="567" r:id="rId18"/>
    <p:sldId id="272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270" r:id="rId27"/>
    <p:sldId id="291" r:id="rId28"/>
    <p:sldId id="286" r:id="rId29"/>
    <p:sldId id="287" r:id="rId30"/>
    <p:sldId id="288" r:id="rId3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7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師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MsQn.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8371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Báp-tem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6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6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6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40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 cùng Con với Linh đời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đời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007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endParaRPr lang="vi-VN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như chúng con cũng tha kẻ phạm tội nghịch 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83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  <a:latin typeface="+mj-lt"/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777</TotalTime>
  <Words>652</Words>
  <Application>Microsoft Office PowerPoint</Application>
  <PresentationFormat>On-screen Show (16:9)</PresentationFormat>
  <Paragraphs>107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143</cp:revision>
  <dcterms:created xsi:type="dcterms:W3CDTF">2016-12-20T07:38:05Z</dcterms:created>
  <dcterms:modified xsi:type="dcterms:W3CDTF">2019-11-16T03:41:24Z</dcterms:modified>
</cp:coreProperties>
</file>