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9"/>
  </p:notesMasterIdLst>
  <p:sldIdLst>
    <p:sldId id="322" r:id="rId2"/>
    <p:sldId id="323" r:id="rId3"/>
    <p:sldId id="324" r:id="rId4"/>
    <p:sldId id="353" r:id="rId5"/>
    <p:sldId id="390" r:id="rId6"/>
    <p:sldId id="259" r:id="rId7"/>
    <p:sldId id="364" r:id="rId8"/>
    <p:sldId id="260" r:id="rId9"/>
    <p:sldId id="370" r:id="rId10"/>
    <p:sldId id="371" r:id="rId11"/>
    <p:sldId id="261" r:id="rId12"/>
    <p:sldId id="332" r:id="rId13"/>
    <p:sldId id="391" r:id="rId14"/>
    <p:sldId id="392" r:id="rId15"/>
    <p:sldId id="393" r:id="rId16"/>
    <p:sldId id="281" r:id="rId17"/>
    <p:sldId id="382" r:id="rId18"/>
    <p:sldId id="282" r:id="rId19"/>
    <p:sldId id="264" r:id="rId20"/>
    <p:sldId id="265" r:id="rId21"/>
    <p:sldId id="394" r:id="rId22"/>
    <p:sldId id="419" r:id="rId23"/>
    <p:sldId id="420" r:id="rId24"/>
    <p:sldId id="421" r:id="rId25"/>
    <p:sldId id="422" r:id="rId26"/>
    <p:sldId id="423" r:id="rId27"/>
    <p:sldId id="424" r:id="rId28"/>
    <p:sldId id="425" r:id="rId29"/>
    <p:sldId id="436" r:id="rId30"/>
    <p:sldId id="437" r:id="rId31"/>
    <p:sldId id="428" r:id="rId32"/>
    <p:sldId id="429" r:id="rId33"/>
    <p:sldId id="438" r:id="rId34"/>
    <p:sldId id="439" r:id="rId35"/>
    <p:sldId id="432" r:id="rId36"/>
    <p:sldId id="433" r:id="rId37"/>
    <p:sldId id="440" r:id="rId38"/>
    <p:sldId id="441" r:id="rId39"/>
    <p:sldId id="418" r:id="rId40"/>
    <p:sldId id="396" r:id="rId41"/>
    <p:sldId id="397" r:id="rId42"/>
    <p:sldId id="398" r:id="rId43"/>
    <p:sldId id="399" r:id="rId44"/>
    <p:sldId id="400" r:id="rId45"/>
    <p:sldId id="401" r:id="rId46"/>
    <p:sldId id="402" r:id="rId47"/>
    <p:sldId id="403" r:id="rId48"/>
    <p:sldId id="404" r:id="rId49"/>
    <p:sldId id="405" r:id="rId50"/>
    <p:sldId id="406" r:id="rId51"/>
    <p:sldId id="407" r:id="rId52"/>
    <p:sldId id="417" r:id="rId53"/>
    <p:sldId id="409" r:id="rId54"/>
    <p:sldId id="410" r:id="rId55"/>
    <p:sldId id="411" r:id="rId56"/>
    <p:sldId id="412" r:id="rId57"/>
    <p:sldId id="413" r:id="rId58"/>
    <p:sldId id="414" r:id="rId59"/>
    <p:sldId id="415" r:id="rId60"/>
    <p:sldId id="416" r:id="rId61"/>
    <p:sldId id="442" r:id="rId62"/>
    <p:sldId id="443" r:id="rId63"/>
    <p:sldId id="444" r:id="rId64"/>
    <p:sldId id="445" r:id="rId65"/>
    <p:sldId id="446" r:id="rId66"/>
    <p:sldId id="447" r:id="rId67"/>
    <p:sldId id="448" r:id="rId68"/>
    <p:sldId id="449" r:id="rId69"/>
    <p:sldId id="450" r:id="rId70"/>
    <p:sldId id="451" r:id="rId71"/>
    <p:sldId id="452" r:id="rId72"/>
    <p:sldId id="453" r:id="rId73"/>
    <p:sldId id="454" r:id="rId74"/>
    <p:sldId id="455" r:id="rId75"/>
    <p:sldId id="456" r:id="rId76"/>
    <p:sldId id="457" r:id="rId77"/>
    <p:sldId id="458" r:id="rId78"/>
    <p:sldId id="267" r:id="rId79"/>
    <p:sldId id="272" r:id="rId80"/>
    <p:sldId id="319" r:id="rId81"/>
    <p:sldId id="320" r:id="rId82"/>
    <p:sldId id="321" r:id="rId83"/>
    <p:sldId id="270" r:id="rId84"/>
    <p:sldId id="291" r:id="rId85"/>
    <p:sldId id="286" r:id="rId86"/>
    <p:sldId id="287" r:id="rId87"/>
    <p:sldId id="288" r:id="rId88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6600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1290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0D4D0-EAC7-4980-A92D-C26C9148BA0F}" type="datetimeFigureOut">
              <a:rPr lang="zh-TW" altLang="en-US" smtClean="0"/>
              <a:t>2020/9/6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80EBF6-10F3-448A-BB9E-552AD095990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t>6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t>13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t>18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2020/9/6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2020/9/6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2020/9/6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2020/9/6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2020/9/6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2020/9/6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2020/9/6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2020/9/6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2020/9/6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2020/9/6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2020/9/6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2020/9/6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089919"/>
            <a:ext cx="9144000" cy="964406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宣召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8748464" cy="5257800"/>
          </a:xfrm>
        </p:spPr>
        <p:txBody>
          <a:bodyPr anchor="ctr">
            <a:normAutofit/>
          </a:bodyPr>
          <a:lstStyle/>
          <a:p>
            <a:r>
              <a:rPr lang="zh-TW" altLang="en-US" sz="48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耶和華作王！他以威嚴為衣穿上；耶和華以能力為衣，以能力束腰，世界就堅定，不得動搖。</a:t>
            </a:r>
            <a:r>
              <a:rPr lang="en-US" altLang="zh-TW" sz="48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你的寶座從太初立定；你從亙古就有。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177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成年</a:t>
            </a:r>
            <a:r>
              <a:rPr lang="zh-CN" altLang="en-US" sz="72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詩班</a:t>
            </a:r>
            <a:endParaRPr lang="zh-TW" altLang="en-US" sz="72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177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雅各詩班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22330" y="2257425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TW" altLang="en-US" sz="8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使徒信經</a:t>
            </a:r>
            <a:endParaRPr lang="zh-TW" altLang="en-US" sz="8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1"/>
          <p:cNvSpPr txBox="1"/>
          <p:nvPr/>
        </p:nvSpPr>
        <p:spPr>
          <a:xfrm>
            <a:off x="457200" y="2210993"/>
            <a:ext cx="86868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endParaRPr lang="zh-TW" altLang="en-US" sz="4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3147814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(</a:t>
            </a:r>
            <a:r>
              <a:rPr lang="zh-CN" altLang="en-US" sz="8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眾立</a:t>
            </a:r>
            <a:r>
              <a:rPr lang="en-US" altLang="zh-CN" sz="8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)</a:t>
            </a:r>
            <a:endParaRPr lang="zh-TW" altLang="en-US" sz="8000" b="1" dirty="0" smtClean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6" name="標題 1"/>
          <p:cNvSpPr txBox="1"/>
          <p:nvPr/>
        </p:nvSpPr>
        <p:spPr>
          <a:xfrm>
            <a:off x="0" y="1059582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8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信仰宣告</a:t>
            </a:r>
            <a:endParaRPr kumimoji="0" lang="zh-TW" altLang="en-US" sz="80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0"/>
            <a:ext cx="9144000" cy="5143500"/>
          </a:xfrm>
        </p:spPr>
        <p:txBody>
          <a:bodyPr anchor="ctr">
            <a:noAutofit/>
          </a:bodyPr>
          <a:lstStyle/>
          <a:p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我信神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全能的父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創造天地的主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我信我主耶穌基督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的獨生子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因聖靈感孕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由童貞女馬利亞所生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在本丟彼拉多手下受難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被釘於十字架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受死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埋葬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降在陰間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endParaRPr lang="en-US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0"/>
            <a:ext cx="9144000" cy="5143500"/>
          </a:xfrm>
        </p:spPr>
        <p:txBody>
          <a:bodyPr anchor="ctr">
            <a:noAutofit/>
          </a:bodyPr>
          <a:lstStyle/>
          <a:p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第三天從死人中復活，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升天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坐在全能父神的右邊將來必從那裏降臨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審判活人死人。我信聖靈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我信聖而公之教會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我信聖徒相通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我信罪得赦免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我信身體復活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我信永生。阿們。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851670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8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恭讀經訓</a:t>
            </a:r>
            <a:endParaRPr lang="zh-TW" altLang="en-US" sz="8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1"/>
          <p:cNvSpPr txBox="1"/>
          <p:nvPr/>
        </p:nvSpPr>
        <p:spPr>
          <a:xfrm>
            <a:off x="0" y="2859782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出</a:t>
            </a:r>
            <a:r>
              <a:rPr lang="zh-CN" altLang="en-US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六：</a:t>
            </a:r>
            <a:r>
              <a:rPr lang="en-US" altLang="zh-CN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2 - 4</a:t>
            </a:r>
            <a:endParaRPr lang="zh-TW" altLang="en-US" sz="48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0" y="0"/>
            <a:ext cx="8892480" cy="5143500"/>
          </a:xfrm>
        </p:spPr>
        <p:txBody>
          <a:bodyPr anchor="ctr">
            <a:noAutofit/>
          </a:bodyPr>
          <a:lstStyle/>
          <a:p>
            <a:r>
              <a:rPr lang="en-US" altLang="zh-TW" sz="4800" b="1" dirty="0" err="1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Exo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6:2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  神曉諭摩西說：「我是耶和華。 </a:t>
            </a:r>
          </a:p>
          <a:p>
            <a:r>
              <a:rPr lang="en-US" altLang="zh-TW" sz="4800" b="1" dirty="0" err="1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Exo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6:3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  我從前向亞伯拉罕、以撒、雅各顯現為全能的神；至於我名耶和華，他們未曾知道。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550069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8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證道</a:t>
            </a:r>
            <a:endParaRPr lang="zh-TW" altLang="en-US" sz="88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標題 1"/>
          <p:cNvSpPr txBox="1"/>
          <p:nvPr/>
        </p:nvSpPr>
        <p:spPr>
          <a:xfrm>
            <a:off x="0" y="2103836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54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主題</a:t>
            </a:r>
            <a:r>
              <a:rPr lang="zh-CN" altLang="en-US" sz="6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：</a:t>
            </a:r>
            <a:r>
              <a:rPr lang="zh-CN" altLang="en-US" sz="6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全</a:t>
            </a:r>
            <a:r>
              <a:rPr lang="zh-CN" altLang="en-US" sz="6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能的神</a:t>
            </a:r>
            <a:endParaRPr lang="zh-TW" altLang="en-US" sz="6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6" name="標題 1"/>
          <p:cNvSpPr txBox="1"/>
          <p:nvPr/>
        </p:nvSpPr>
        <p:spPr>
          <a:xfrm>
            <a:off x="-4812" y="3657603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54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主任牧師</a:t>
            </a:r>
            <a:endParaRPr lang="zh-TW" altLang="en-US" sz="54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425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回應禱告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089284"/>
            <a:ext cx="9144000" cy="964406"/>
          </a:xfrm>
        </p:spPr>
        <p:txBody>
          <a:bodyPr>
            <a:noAutofit/>
          </a:bodyPr>
          <a:lstStyle/>
          <a:p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本堂</a:t>
            </a:r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牧師領</a:t>
            </a:r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詩班進堂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425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回應詩歌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430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聖餐禮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143135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4000" b="1" u="sng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4000" b="1" u="sng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101</a:t>
            </a:r>
            <a:r>
              <a:rPr lang="en-US" altLang="zh-CN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6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只是個罪人</a:t>
            </a:r>
          </a:p>
        </p:txBody>
      </p:sp>
    </p:spTree>
    <p:extLst>
      <p:ext uri="{BB962C8B-B14F-4D97-AF65-F5344CB8AC3E}">
        <p14:creationId xmlns:p14="http://schemas.microsoft.com/office/powerpoint/2010/main" val="67440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我一切所有  無非是接受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都是主賜下  在我信之後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659230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660033"/>
                </a:solidFill>
              </a:rPr>
              <a:t>1.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44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故我不自誇  驕傲亦憎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我只是個罪人  蒙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救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1659230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660033"/>
                </a:solidFill>
              </a:rPr>
              <a:t>1.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11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我是個罪人蒙恩典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一切的罪惡得赦免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1286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讚美主耶穌  榮耀都歸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天父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我只是個罪人  蒙救恩</a:t>
            </a:r>
          </a:p>
        </p:txBody>
      </p:sp>
    </p:spTree>
    <p:extLst>
      <p:ext uri="{BB962C8B-B14F-4D97-AF65-F5344CB8AC3E}">
        <p14:creationId xmlns:p14="http://schemas.microsoft.com/office/powerpoint/2010/main" val="40258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以前我愚拙 </a:t>
            </a:r>
            <a:r>
              <a:rPr lang="zh-TW" altLang="en-US" sz="48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 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罪惡管我心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使我的腳</a:t>
            </a:r>
            <a:r>
              <a:rPr lang="zh-TW" altLang="en-US" sz="48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步  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離天父遠行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659230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660033"/>
                </a:solidFill>
              </a:rPr>
              <a:t>2</a:t>
            </a:r>
            <a:r>
              <a:rPr lang="en-US" sz="4800" b="1" dirty="0" smtClean="0">
                <a:solidFill>
                  <a:srgbClr val="660033"/>
                </a:solidFill>
              </a:rPr>
              <a:t>.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26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幸主已尋找  喜樂萬分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我只是個罪人  蒙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救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1659230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660033"/>
                </a:solidFill>
              </a:rPr>
              <a:t>2</a:t>
            </a:r>
            <a:r>
              <a:rPr lang="en-US" sz="4800" b="1" dirty="0" smtClean="0">
                <a:solidFill>
                  <a:srgbClr val="660033"/>
                </a:solidFill>
              </a:rPr>
              <a:t>.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51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我是個罪人蒙恩典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一切的罪惡得赦免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0760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-135" y="2257262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敬拜讚美神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讚美主耶穌  榮耀都歸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天父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我只是個罪人  蒙救恩</a:t>
            </a:r>
          </a:p>
        </p:txBody>
      </p:sp>
    </p:spTree>
    <p:extLst>
      <p:ext uri="{BB962C8B-B14F-4D97-AF65-F5344CB8AC3E}">
        <p14:creationId xmlns:p14="http://schemas.microsoft.com/office/powerpoint/2010/main" val="377748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流淚無功效  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功勞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也無份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主若不救我  必定要沉淪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659230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660033"/>
                </a:solidFill>
              </a:rPr>
              <a:t>3.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88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罪惡常恐嚇  怕見神面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我只是個罪人  蒙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救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1659230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660033"/>
                </a:solidFill>
              </a:rPr>
              <a:t>3.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64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我是個罪人蒙恩典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一切的罪惡得赦免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9744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讚美主耶穌  榮耀都歸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天父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我只是個罪人  蒙救恩</a:t>
            </a:r>
          </a:p>
        </p:txBody>
      </p:sp>
    </p:spTree>
    <p:extLst>
      <p:ext uri="{BB962C8B-B14F-4D97-AF65-F5344CB8AC3E}">
        <p14:creationId xmlns:p14="http://schemas.microsoft.com/office/powerpoint/2010/main" val="168729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諒我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這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罪人  情不能自禁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只因深愛主  喜樂滿我心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659230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660033"/>
                </a:solidFill>
              </a:rPr>
              <a:t>4</a:t>
            </a:r>
            <a:r>
              <a:rPr lang="en-US" sz="4800" b="1" dirty="0" smtClean="0">
                <a:solidFill>
                  <a:srgbClr val="660033"/>
                </a:solidFill>
              </a:rPr>
              <a:t>.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52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讓我再說明  高聲謳吟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我只是個罪人  蒙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救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1659230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660033"/>
                </a:solidFill>
              </a:rPr>
              <a:t>4</a:t>
            </a:r>
            <a:r>
              <a:rPr lang="en-US" sz="4800" b="1" dirty="0" smtClean="0">
                <a:solidFill>
                  <a:srgbClr val="660033"/>
                </a:solidFill>
              </a:rPr>
              <a:t>.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18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我是個罪人蒙恩典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一切的罪惡得赦免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6592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讚美主耶穌  榮耀都歸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天父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我只是個罪人  蒙救恩</a:t>
            </a:r>
          </a:p>
        </p:txBody>
      </p:sp>
    </p:spTree>
    <p:extLst>
      <p:ext uri="{BB962C8B-B14F-4D97-AF65-F5344CB8AC3E}">
        <p14:creationId xmlns:p14="http://schemas.microsoft.com/office/powerpoint/2010/main" val="244070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143135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4000" b="1" u="sng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4000" b="1" u="sng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100</a:t>
            </a:r>
            <a:r>
              <a:rPr lang="en-US" altLang="zh-CN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6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6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我來就袮</a:t>
            </a:r>
            <a:endParaRPr lang="zh-TW" altLang="en-US" sz="6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525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143135"/>
            <a:ext cx="9144000" cy="857250"/>
          </a:xfrm>
        </p:spPr>
        <p:txBody>
          <a:bodyPr>
            <a:noAutofit/>
          </a:bodyPr>
          <a:lstStyle/>
          <a:p>
            <a:r>
              <a:rPr lang="zh-TW" altLang="en-US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尊貴全能神</a:t>
            </a:r>
            <a:endParaRPr lang="zh-TW" altLang="en-US" sz="54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救主歡喜聲音 </a:t>
            </a:r>
            <a:endParaRPr lang="en-US" altLang="zh-CN" sz="48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我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今願前來</a:t>
            </a:r>
            <a:r>
              <a:rPr lang="zh-CN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聽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1661525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0066"/>
                </a:solidFill>
              </a:rPr>
              <a:t>1.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8065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為我罪惡流出寶血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使我能得生命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1661525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0066"/>
                </a:solidFill>
              </a:rPr>
              <a:t>1.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4465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主我來就袮  我今來就袮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救主所流的寶血</a:t>
            </a:r>
            <a:r>
              <a:rPr lang="en-US" altLang="zh-CN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洗我罪惡清潔</a:t>
            </a:r>
            <a:endParaRPr lang="zh-TW" altLang="en-US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410032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我這可惡罪人  </a:t>
            </a:r>
            <a:endParaRPr lang="en-US" altLang="zh-CN" sz="48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行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善毫無能力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1661525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000066"/>
                </a:solidFill>
              </a:rPr>
              <a:t>2</a:t>
            </a:r>
            <a:r>
              <a:rPr lang="en-US" sz="4800" b="1" dirty="0" smtClean="0">
                <a:solidFill>
                  <a:srgbClr val="000066"/>
                </a:solidFill>
              </a:rPr>
              <a:t>.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175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惟主寶血永無更變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洗淨心裡罪愆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1661525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000066"/>
                </a:solidFill>
              </a:rPr>
              <a:t>2</a:t>
            </a:r>
            <a:r>
              <a:rPr lang="en-US" sz="4800" b="1" dirty="0" smtClean="0">
                <a:solidFill>
                  <a:srgbClr val="000066"/>
                </a:solidFill>
              </a:rPr>
              <a:t>.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9532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主我來就袮  我今來就袮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救主所流的寶血</a:t>
            </a:r>
            <a:r>
              <a:rPr lang="en-US" altLang="zh-CN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洗我罪惡清潔</a:t>
            </a:r>
            <a:endParaRPr lang="zh-TW" altLang="en-US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195050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求主賞賜聖靈</a:t>
            </a:r>
            <a:r>
              <a:rPr lang="en-US" altLang="zh-CN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  </a:t>
            </a:r>
            <a:endParaRPr lang="en-US" altLang="zh-CN" sz="48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lnSpc>
                <a:spcPct val="90000"/>
              </a:lnSpc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激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發愛主熱心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1661525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0066"/>
                </a:solidFill>
              </a:rPr>
              <a:t>3.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983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引導罪人歸向耶穌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lnSpc>
                <a:spcPct val="90000"/>
              </a:lnSpc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使主教會復興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1661525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0066"/>
                </a:solidFill>
              </a:rPr>
              <a:t>3.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8278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主我來就袮  我今來就袮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救主所流的寶血</a:t>
            </a:r>
            <a:r>
              <a:rPr lang="en-US" altLang="zh-CN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洗我罪惡清潔</a:t>
            </a:r>
            <a:endParaRPr lang="zh-TW" altLang="en-US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912968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 lnSpcReduction="10000"/>
          </a:bodyPr>
          <a:lstStyle/>
          <a:p>
            <a:pPr algn="ctr">
              <a:lnSpc>
                <a:spcPct val="110000"/>
              </a:lnSpc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美哉贖罪</a:t>
            </a:r>
            <a:r>
              <a:rPr lang="zh-CN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寶血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lnSpc>
                <a:spcPct val="110000"/>
              </a:lnSpc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大哉十架能力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1661525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000066"/>
                </a:solidFill>
              </a:rPr>
              <a:t>4</a:t>
            </a:r>
            <a:r>
              <a:rPr lang="en-US" sz="4800" b="1" dirty="0" smtClean="0">
                <a:solidFill>
                  <a:srgbClr val="000066"/>
                </a:solidFill>
              </a:rPr>
              <a:t>.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208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全能真神祢掌權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祢的慈愛永遠長存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 lnSpcReduction="10000"/>
          </a:bodyPr>
          <a:lstStyle/>
          <a:p>
            <a:pPr algn="ctr">
              <a:lnSpc>
                <a:spcPct val="110000"/>
              </a:lnSpc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奇哉耶穌替我受死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lnSpc>
                <a:spcPct val="110000"/>
              </a:lnSpc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我要愛主到底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1661525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000066"/>
                </a:solidFill>
              </a:rPr>
              <a:t>4</a:t>
            </a:r>
            <a:r>
              <a:rPr lang="en-US" sz="4800" b="1" dirty="0" smtClean="0">
                <a:solidFill>
                  <a:srgbClr val="000066"/>
                </a:solidFill>
              </a:rPr>
              <a:t>.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5312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主我來就袮  我今來就袮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救主所流的寶血</a:t>
            </a:r>
            <a:r>
              <a:rPr lang="en-US" altLang="zh-CN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洗我罪惡清潔</a:t>
            </a:r>
            <a:endParaRPr lang="zh-TW" altLang="en-US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89616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143135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4000" b="1" u="sng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4000" b="1" u="sng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212</a:t>
            </a:r>
            <a:r>
              <a:rPr lang="en-US" altLang="zh-CN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6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親</a:t>
            </a:r>
            <a:r>
              <a:rPr lang="zh-TW" altLang="en-US" sz="6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愛耶穌</a:t>
            </a:r>
          </a:p>
        </p:txBody>
      </p:sp>
    </p:spTree>
    <p:extLst>
      <p:ext uri="{BB962C8B-B14F-4D97-AF65-F5344CB8AC3E}">
        <p14:creationId xmlns:p14="http://schemas.microsoft.com/office/powerpoint/2010/main" val="224140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主耶穌我愛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深知我屬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世上諸樂趣願為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全丟棄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1659230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660033"/>
                </a:solidFill>
              </a:rPr>
              <a:t>1.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3016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是我救主為我還清罪債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若我曾愛救主 於今更親愛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1659230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660033"/>
                </a:solidFill>
              </a:rPr>
              <a:t>1.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7683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我深愛主耶穌 因主先愛我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在十架替我死赦免眾罪過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1659230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660033"/>
                </a:solidFill>
              </a:rPr>
              <a:t>2</a:t>
            </a:r>
            <a:r>
              <a:rPr lang="en-US" sz="4800" b="1" dirty="0" smtClean="0">
                <a:solidFill>
                  <a:srgbClr val="660033"/>
                </a:solidFill>
              </a:rPr>
              <a:t>.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235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主為我戴荊冠受羞辱陷害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若我曾愛救主 於今更親愛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1659230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660033"/>
                </a:solidFill>
              </a:rPr>
              <a:t>2</a:t>
            </a:r>
            <a:r>
              <a:rPr lang="en-US" sz="4800" b="1" dirty="0" smtClean="0">
                <a:solidFill>
                  <a:srgbClr val="660033"/>
                </a:solidFill>
              </a:rPr>
              <a:t>.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837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無論死生憂樂 我仍愛我主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在世我要時常讚美主耶穌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1659230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660033"/>
                </a:solidFill>
              </a:rPr>
              <a:t>3.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5518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直到主再臨我必儆醒等待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若我曾愛救主 於今更親愛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1659230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660033"/>
                </a:solidFill>
              </a:rPr>
              <a:t>3.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6054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主再來迎接我 永住榮耀中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我必時常頌揚救主大恩寵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1659230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660033"/>
                </a:solidFill>
              </a:rPr>
              <a:t>4</a:t>
            </a:r>
            <a:r>
              <a:rPr lang="en-US" sz="4800" b="1" dirty="0" smtClean="0">
                <a:solidFill>
                  <a:srgbClr val="660033"/>
                </a:solidFill>
              </a:rPr>
              <a:t>.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596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485" y="2500414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CN" altLang="en-US" sz="4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主禮牧師</a:t>
            </a:r>
            <a:r>
              <a:rPr lang="en-US" altLang="zh-CN" sz="4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44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779662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54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n-cs"/>
              </a:rPr>
              <a:t>始禮禱告</a:t>
            </a:r>
            <a:endParaRPr lang="zh-TW" altLang="en-US" sz="54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戴榮耀冠冕賞賜恩乃格外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若我曾愛救主 於今更親愛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1659230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660033"/>
                </a:solidFill>
              </a:rPr>
              <a:t>4</a:t>
            </a:r>
            <a:r>
              <a:rPr lang="en-US" sz="4800" b="1" dirty="0" smtClean="0">
                <a:solidFill>
                  <a:srgbClr val="660033"/>
                </a:solidFill>
              </a:rPr>
              <a:t>.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88305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143135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4000" b="1" u="sng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4000" b="1" u="sng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211A</a:t>
            </a:r>
            <a:r>
              <a:rPr lang="en-US" altLang="zh-CN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6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6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愛說不盡</a:t>
            </a:r>
            <a:endParaRPr lang="zh-TW" altLang="en-US" sz="6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3808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耶穌向我所存恩愛</a:t>
            </a: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捨身流血還我罪債</a:t>
            </a:r>
            <a:endParaRPr lang="zh-TW" altLang="en-US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1661525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0066"/>
                </a:solidFill>
              </a:rPr>
              <a:t>1.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67621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使我得免永遠災害</a:t>
            </a: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主恩愛說不盡</a:t>
            </a:r>
            <a:endParaRPr lang="zh-TW" altLang="en-US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1661525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0066"/>
                </a:solidFill>
              </a:rPr>
              <a:t>1.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75312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主愛口舌真說不盡</a:t>
            </a: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主愛口舌真說不盡</a:t>
            </a:r>
            <a:endParaRPr lang="zh-TW" altLang="en-US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9462929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耶穌向我所存恩愛</a:t>
            </a: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口舌永說不盡</a:t>
            </a:r>
            <a:endParaRPr lang="zh-TW" altLang="en-US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2116848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我主受難沫吐滿臉</a:t>
            </a: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被人凌辱戴荊棘冕</a:t>
            </a:r>
            <a:endParaRPr lang="zh-TW" altLang="en-US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1661525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000066"/>
                </a:solidFill>
              </a:rPr>
              <a:t>2</a:t>
            </a:r>
            <a:r>
              <a:rPr lang="en-US" sz="4800" b="1" dirty="0" smtClean="0">
                <a:solidFill>
                  <a:srgbClr val="000066"/>
                </a:solidFill>
              </a:rPr>
              <a:t>.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48429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使我得蒙救贖恩典</a:t>
            </a: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主恩愛說不盡</a:t>
            </a:r>
            <a:endParaRPr lang="zh-TW" altLang="en-US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1661525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000066"/>
                </a:solidFill>
              </a:rPr>
              <a:t>2</a:t>
            </a:r>
            <a:r>
              <a:rPr lang="en-US" sz="4800" b="1" dirty="0" smtClean="0">
                <a:solidFill>
                  <a:srgbClr val="000066"/>
                </a:solidFill>
              </a:rPr>
              <a:t>.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88168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主愛口舌真說不盡</a:t>
            </a: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主愛口舌真說不盡</a:t>
            </a:r>
            <a:endParaRPr lang="zh-TW" altLang="en-US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7695986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耶穌向我所存恩愛</a:t>
            </a: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口舌永說不盡</a:t>
            </a:r>
            <a:endParaRPr lang="zh-TW" altLang="en-US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63547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177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提摩太詩班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我主升天作我中保</a:t>
            </a: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天父面前為我祈禱</a:t>
            </a:r>
            <a:endParaRPr lang="zh-TW" altLang="en-US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1661525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0066"/>
                </a:solidFill>
              </a:rPr>
              <a:t>3</a:t>
            </a:r>
            <a:r>
              <a:rPr lang="en-US" sz="4800" b="1" dirty="0" smtClean="0">
                <a:solidFill>
                  <a:srgbClr val="000066"/>
                </a:solidFill>
              </a:rPr>
              <a:t>.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87112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使我罪人與神和好</a:t>
            </a: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主恩愛說不盡</a:t>
            </a:r>
            <a:endParaRPr lang="zh-TW" altLang="en-US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1661525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0066"/>
                </a:solidFill>
              </a:rPr>
              <a:t>3</a:t>
            </a:r>
            <a:r>
              <a:rPr lang="en-US" sz="4800" b="1" dirty="0" smtClean="0">
                <a:solidFill>
                  <a:srgbClr val="000066"/>
                </a:solidFill>
              </a:rPr>
              <a:t>.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08863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主愛口舌真說不盡</a:t>
            </a: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主愛口舌真說不盡</a:t>
            </a:r>
            <a:endParaRPr lang="zh-TW" altLang="en-US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9032198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耶穌向我所存恩愛</a:t>
            </a: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口舌永說不盡</a:t>
            </a:r>
            <a:endParaRPr lang="zh-TW" altLang="en-US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7892082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我主時常與我相親</a:t>
            </a: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平安喜樂充滿我心</a:t>
            </a:r>
            <a:endParaRPr lang="zh-TW" altLang="en-US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1661525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000066"/>
                </a:solidFill>
              </a:rPr>
              <a:t>4</a:t>
            </a:r>
            <a:r>
              <a:rPr lang="en-US" sz="4800" b="1" dirty="0" smtClean="0">
                <a:solidFill>
                  <a:srgbClr val="000066"/>
                </a:solidFill>
              </a:rPr>
              <a:t>.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01017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有福指望何等光明</a:t>
            </a: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主恩愛說不盡</a:t>
            </a:r>
            <a:endParaRPr lang="zh-TW" altLang="en-US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1661525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000066"/>
                </a:solidFill>
              </a:rPr>
              <a:t>4</a:t>
            </a:r>
            <a:r>
              <a:rPr lang="en-US" sz="4800" b="1" dirty="0" smtClean="0">
                <a:solidFill>
                  <a:srgbClr val="000066"/>
                </a:solidFill>
              </a:rPr>
              <a:t>.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66523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主愛口舌真說不盡</a:t>
            </a: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主愛口舌真說不盡</a:t>
            </a:r>
            <a:endParaRPr lang="zh-TW" altLang="en-US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5962600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耶穌向我所存恩愛</a:t>
            </a: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口舌永說不盡</a:t>
            </a:r>
            <a:endParaRPr lang="zh-TW" altLang="en-US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2264822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149" y="2257505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家事分</a:t>
            </a:r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享代</a:t>
            </a:r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禱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300026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三一頌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285866"/>
            <a:ext cx="9144000" cy="3857634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讚美天父愛世慈仁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讚美耶穌代贖洪恩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讚美聖靈開我茅塞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讚美三位合一真神</a:t>
            </a:r>
            <a:endParaRPr lang="zh-TW" altLang="en-US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779662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8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啟應經文</a:t>
            </a:r>
            <a:endParaRPr lang="zh-TW" altLang="en-US" sz="8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1"/>
          <p:cNvSpPr txBox="1"/>
          <p:nvPr/>
        </p:nvSpPr>
        <p:spPr>
          <a:xfrm>
            <a:off x="0" y="2787774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altLang="zh-TW" sz="4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3 “</a:t>
            </a:r>
            <a:r>
              <a:rPr lang="zh-CN" altLang="en-US" sz="4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神的威權</a:t>
            </a:r>
            <a:r>
              <a:rPr lang="en-US" altLang="zh-TW" sz="4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”</a:t>
            </a:r>
            <a:endParaRPr lang="zh-TW" altLang="en-US" sz="4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85712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公禱文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785800"/>
            <a:ext cx="9144000" cy="435771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我們在天上的父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願人</a:t>
            </a:r>
            <a:r>
              <a:rPr lang="zh-CN" altLang="en-US" sz="4800" b="1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都</a:t>
            </a:r>
            <a:r>
              <a:rPr lang="zh-CN" altLang="en-US" sz="4800" b="1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尊父的</a:t>
            </a: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名為聖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願父的國降臨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願父的旨意行在地上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如同行在天上</a:t>
            </a:r>
            <a:endParaRPr lang="zh-TW" altLang="en-US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85712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公禱文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142990"/>
            <a:ext cx="9144000" cy="400052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我們日用的飲食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今日賜給我們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免我們的債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如同我們免了人的債</a:t>
            </a:r>
            <a:endParaRPr lang="zh-TW" altLang="en-US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85712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公禱文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071552"/>
            <a:ext cx="9144000" cy="407196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不叫我們遇見試探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救我們脫離兇惡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因為國度 權柄 榮耀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全是父的 直到永遠</a:t>
            </a:r>
            <a:r>
              <a:rPr lang="en-US" altLang="zh-CN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阿門</a:t>
            </a:r>
            <a:endParaRPr lang="zh-TW" altLang="en-US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635646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54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祝福</a:t>
            </a:r>
            <a:endParaRPr lang="zh-TW" altLang="en-US" sz="54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2499742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(</a:t>
            </a:r>
            <a:r>
              <a:rPr lang="zh-CN" altLang="en-US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主禮牧師</a:t>
            </a:r>
            <a:r>
              <a:rPr lang="en-US" altLang="zh-CN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)</a:t>
            </a:r>
            <a:endParaRPr lang="zh-TW" altLang="en-US" sz="4800" b="1" dirty="0" smtClean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570336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聚會祝福歌</a:t>
            </a:r>
            <a:endParaRPr lang="zh-TW" altLang="en-US" sz="54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3" name="標題 1"/>
          <p:cNvSpPr txBox="1"/>
          <p:nvPr/>
        </p:nvSpPr>
        <p:spPr>
          <a:xfrm>
            <a:off x="0" y="2435611"/>
            <a:ext cx="9144000" cy="964405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本堂牧師領詩班退堂</a:t>
            </a:r>
            <a:endParaRPr kumimoji="0" lang="zh-TW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82167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主的愛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085850"/>
            <a:ext cx="9144000" cy="36004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願主的愛與你同在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無論你在何方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願祂祝福你心靈安康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82167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主的愛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085850"/>
            <a:ext cx="9144000" cy="36004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主的愛如流水淙淙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願你分享祂這愛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在那漫漫的黑夜見主光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82167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主的愛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085850"/>
            <a:ext cx="9144000" cy="36004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主的愛如流水淙淙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願你分享祂這愛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以你愛 還祂愛 永相愛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8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神的威權</a:t>
            </a:r>
            <a:endParaRPr lang="en-US" sz="8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詩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93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1-2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4-5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24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1-4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endParaRPr lang="en-US" altLang="zh-CN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97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1-6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18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16</a:t>
            </a:r>
            <a:endParaRPr 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20</TotalTime>
  <Words>1598</Words>
  <Application>Microsoft Office PowerPoint</Application>
  <PresentationFormat>On-screen Show (16:9)</PresentationFormat>
  <Paragraphs>216</Paragraphs>
  <Slides>87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93" baseType="lpstr">
      <vt:lpstr>Microsoft JhengHei</vt:lpstr>
      <vt:lpstr>Microsoft JhengHei</vt:lpstr>
      <vt:lpstr>新細明體</vt:lpstr>
      <vt:lpstr>Arial</vt:lpstr>
      <vt:lpstr>Calibri</vt:lpstr>
      <vt:lpstr>佈景主題11</vt:lpstr>
      <vt:lpstr>宣召</vt:lpstr>
      <vt:lpstr>本堂牧師領詩班進堂</vt:lpstr>
      <vt:lpstr>敬拜讚美神</vt:lpstr>
      <vt:lpstr>尊貴全能神</vt:lpstr>
      <vt:lpstr>PowerPoint Presentation</vt:lpstr>
      <vt:lpstr>始禮禱告</vt:lpstr>
      <vt:lpstr>提摩太詩班</vt:lpstr>
      <vt:lpstr>啟應經文</vt:lpstr>
      <vt:lpstr>神的威權</vt:lpstr>
      <vt:lpstr>PowerPoint Presentation</vt:lpstr>
      <vt:lpstr>成年詩班</vt:lpstr>
      <vt:lpstr>雅各詩班</vt:lpstr>
      <vt:lpstr>使徒信經</vt:lpstr>
      <vt:lpstr>PowerPoint Presentation</vt:lpstr>
      <vt:lpstr>PowerPoint Presentation</vt:lpstr>
      <vt:lpstr>恭讀經訓</vt:lpstr>
      <vt:lpstr>PowerPoint Presentation</vt:lpstr>
      <vt:lpstr>證道</vt:lpstr>
      <vt:lpstr>回應禱告</vt:lpstr>
      <vt:lpstr>回應詩歌</vt:lpstr>
      <vt:lpstr>聖餐禮</vt:lpstr>
      <vt:lpstr>宣道詩 101 我只是個罪人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宣道詩 100 主我來就袮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宣道詩 212 親愛耶穌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宣道詩 211A 主愛說不盡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家事分享代禱</vt:lpstr>
      <vt:lpstr>三一頌</vt:lpstr>
      <vt:lpstr>公禱文</vt:lpstr>
      <vt:lpstr>公禱文</vt:lpstr>
      <vt:lpstr>公禱文</vt:lpstr>
      <vt:lpstr>祝福</vt:lpstr>
      <vt:lpstr>PowerPoint Presentation</vt:lpstr>
      <vt:lpstr>主的愛</vt:lpstr>
      <vt:lpstr>主的愛</vt:lpstr>
      <vt:lpstr>主的愛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宣召</dc:title>
  <dc:creator>大唐</dc:creator>
  <cp:lastModifiedBy>Windows User</cp:lastModifiedBy>
  <cp:revision>111</cp:revision>
  <dcterms:created xsi:type="dcterms:W3CDTF">2019-12-31T08:59:47Z</dcterms:created>
  <dcterms:modified xsi:type="dcterms:W3CDTF">2020-09-06T08:28:39Z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