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371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6724" y="2787774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180</TotalTime>
  <Words>548</Words>
  <Application>Microsoft Office PowerPoint</Application>
  <PresentationFormat>On-screen Show (16:9)</PresentationFormat>
  <Paragraphs>66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60</cp:revision>
  <dcterms:created xsi:type="dcterms:W3CDTF">2016-12-20T07:38:05Z</dcterms:created>
  <dcterms:modified xsi:type="dcterms:W3CDTF">2019-09-20T16:48:18Z</dcterms:modified>
</cp:coreProperties>
</file>