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32"/>
  </p:notesMasterIdLst>
  <p:sldIdLst>
    <p:sldId id="322" r:id="rId2"/>
    <p:sldId id="509" r:id="rId3"/>
    <p:sldId id="510" r:id="rId4"/>
    <p:sldId id="259" r:id="rId5"/>
    <p:sldId id="508" r:id="rId6"/>
    <p:sldId id="260" r:id="rId7"/>
    <p:sldId id="538" r:id="rId8"/>
    <p:sldId id="545" r:id="rId9"/>
    <p:sldId id="555" r:id="rId10"/>
    <p:sldId id="556" r:id="rId11"/>
    <p:sldId id="281" r:id="rId12"/>
    <p:sldId id="563" r:id="rId13"/>
    <p:sldId id="282" r:id="rId14"/>
    <p:sldId id="564" r:id="rId15"/>
    <p:sldId id="565" r:id="rId16"/>
    <p:sldId id="566" r:id="rId17"/>
    <p:sldId id="567" r:id="rId18"/>
    <p:sldId id="272" r:id="rId19"/>
    <p:sldId id="568" r:id="rId20"/>
    <p:sldId id="569" r:id="rId21"/>
    <p:sldId id="570" r:id="rId22"/>
    <p:sldId id="571" r:id="rId23"/>
    <p:sldId id="572" r:id="rId24"/>
    <p:sldId id="573" r:id="rId25"/>
    <p:sldId id="574" r:id="rId26"/>
    <p:sldId id="270" r:id="rId27"/>
    <p:sldId id="291" r:id="rId28"/>
    <p:sldId id="286" r:id="rId29"/>
    <p:sldId id="287" r:id="rId30"/>
    <p:sldId id="288" r:id="rId31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000066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44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D4D0-EAC7-4980-A92D-C26C9148BA0F}" type="datetimeFigureOut">
              <a:rPr lang="zh-TW" altLang="en-US" smtClean="0"/>
              <a:pPr/>
              <a:t>2019/9/20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EBF6-10F3-448A-BB9E-552AD0959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450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2019/9/20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2019/9/20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2019/9/20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563638"/>
            <a:ext cx="9144000" cy="964406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643758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5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Kêu</a:t>
            </a:r>
            <a:r>
              <a:rPr lang="en-US" altLang="zh-TW" sz="5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5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gọi</a:t>
            </a:r>
            <a:r>
              <a:rPr lang="en-US" altLang="zh-TW" sz="5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5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thờ</a:t>
            </a:r>
            <a:r>
              <a:rPr lang="en-US" altLang="zh-TW" sz="5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5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phượng</a:t>
            </a:r>
            <a:endParaRPr lang="zh-TW" altLang="en-US" sz="54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07654"/>
            <a:ext cx="9144000" cy="628650"/>
          </a:xfrm>
        </p:spPr>
        <p:txBody>
          <a:bodyPr>
            <a:noAutofit/>
          </a:bodyPr>
          <a:lstStyle/>
          <a:p>
            <a:r>
              <a:rPr lang="zh-TW" altLang="en-US" sz="8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雅各</a:t>
            </a:r>
            <a:r>
              <a:rPr lang="zh-CN" altLang="en-US" sz="8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</a:t>
            </a:r>
            <a:endParaRPr lang="zh-TW" altLang="en-US" sz="8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920752"/>
            <a:ext cx="9144000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Ban </a:t>
            </a:r>
            <a:r>
              <a:rPr lang="en-US" altLang="zh-TW" sz="6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hát</a:t>
            </a:r>
            <a:r>
              <a:rPr lang="en-US" altLang="zh-TW" sz="6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6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Gia-cốp</a:t>
            </a:r>
            <a:endParaRPr lang="zh-TW" altLang="en-US" sz="6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26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563638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恭讀經訓</a:t>
            </a:r>
            <a:r>
              <a:rPr lang="en-US" altLang="zh-CN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vi-VN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Đọc lời Chúa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30161" y="3180785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加 </a:t>
            </a:r>
            <a:r>
              <a:rPr lang="en-US" altLang="zh-TW" sz="4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Ga</a:t>
            </a:r>
            <a:r>
              <a:rPr lang="en-US" altLang="zh-TW" sz="4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-la-</a:t>
            </a:r>
            <a:r>
              <a:rPr lang="en-US" altLang="zh-TW" sz="4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ti</a:t>
            </a:r>
            <a:r>
              <a:rPr lang="zh-TW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 </a:t>
            </a:r>
            <a:r>
              <a:rPr 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3 : 26 ~ 27</a:t>
            </a:r>
            <a:endParaRPr lang="zh-TW" altLang="en-US" sz="4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839200" cy="2427734"/>
          </a:xfrm>
        </p:spPr>
        <p:txBody>
          <a:bodyPr>
            <a:noAutofit/>
          </a:bodyPr>
          <a:lstStyle/>
          <a:p>
            <a:r>
              <a:rPr lang="en-US" altLang="zh-TW" sz="40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Gal 3:26</a:t>
            </a:r>
            <a:r>
              <a:rPr lang="zh-TW" altLang="en-US" sz="40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  所以，你們因信基督耶穌都是神的兒子。 </a:t>
            </a:r>
          </a:p>
          <a:p>
            <a:r>
              <a:rPr lang="en-US" altLang="zh-TW" sz="40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Gal 3:27</a:t>
            </a:r>
            <a:r>
              <a:rPr lang="zh-TW" altLang="en-US" sz="40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  你們受洗歸入基督的都是披戴基督了。 </a:t>
            </a:r>
            <a:endParaRPr lang="en-US" altLang="zh-TW" sz="40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6678" y="2643758"/>
            <a:ext cx="8839200" cy="2472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vi-VN" sz="2800" b="1" dirty="0">
                <a:solidFill>
                  <a:srgbClr val="660033"/>
                </a:solidFill>
              </a:rPr>
              <a:t>Gal 3:26  Vì chưng anh em bởi tin Ðức Chúa Jêsus Christ, nên hết thảy đều là con trai của Ðức Chúa Trời. </a:t>
            </a:r>
          </a:p>
          <a:p>
            <a:pPr algn="just"/>
            <a:r>
              <a:rPr lang="vi-VN" sz="2800" b="1" dirty="0">
                <a:solidFill>
                  <a:srgbClr val="660033"/>
                </a:solidFill>
              </a:rPr>
              <a:t>Gal 3:27  Vả, anh em thảy đều chịu phép báp tem trong Ðấng Christ, đều mặc lấy Ðấng Christ vậy. </a:t>
            </a:r>
            <a:endParaRPr lang="en-US" altLang="zh-TW" sz="2800" b="1" dirty="0">
              <a:solidFill>
                <a:srgbClr val="6600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81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550069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證道 </a:t>
            </a:r>
            <a:r>
              <a:rPr lang="en-US" altLang="zh-CN" sz="6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Giảng</a:t>
            </a:r>
            <a:r>
              <a:rPr lang="en-US" altLang="zh-CN" sz="6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6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luận</a:t>
            </a:r>
            <a:endParaRPr lang="zh-TW" altLang="en-US" sz="8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4345" y="4160574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主任</a:t>
            </a: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牧師 </a:t>
            </a:r>
            <a:r>
              <a:rPr lang="vi-VN" sz="4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MsQn. Trần Lương Đông</a:t>
            </a:r>
            <a:endParaRPr lang="zh-TW" altLang="en-US" sz="4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軟正黑體" pitchFamily="34" charset="-120"/>
              <a:cs typeface="+mj-cs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-4345" y="2355726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主題</a:t>
            </a:r>
            <a:r>
              <a:rPr lang="en-US" altLang="zh-CN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:  </a:t>
            </a: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信</a:t>
            </a:r>
            <a:r>
              <a:rPr lang="zh-TW" alt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主和受洗的意義</a:t>
            </a:r>
            <a:endParaRPr lang="en-US" altLang="zh-CN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Chủ đề: Ý nghĩa của sự tin Chúa và chịu Báp-tem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563638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8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回應禱告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643758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5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Cầu</a:t>
            </a:r>
            <a:r>
              <a:rPr lang="en-US" altLang="zh-TW" sz="5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5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nguyện</a:t>
            </a:r>
            <a:r>
              <a:rPr lang="en-US" altLang="zh-TW" sz="5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5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đáp</a:t>
            </a:r>
            <a:r>
              <a:rPr lang="en-US" altLang="zh-TW" sz="5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5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ứng</a:t>
            </a:r>
            <a:endParaRPr lang="zh-TW" altLang="en-US" sz="54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70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563638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8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回應詩歌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643758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5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Hát</a:t>
            </a:r>
            <a:r>
              <a:rPr lang="en-US" altLang="zh-TW" sz="5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5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đáp</a:t>
            </a:r>
            <a:r>
              <a:rPr lang="en-US" altLang="zh-TW" sz="5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5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ứng</a:t>
            </a:r>
            <a:endParaRPr lang="zh-TW" altLang="en-US" sz="54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48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563638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8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家事分</a:t>
            </a:r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享代</a:t>
            </a:r>
            <a:r>
              <a:rPr lang="zh-CN" altLang="en-US" sz="8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643758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5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Thông</a:t>
            </a:r>
            <a:r>
              <a:rPr lang="en-US" altLang="zh-TW" sz="5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5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báo</a:t>
            </a:r>
            <a:endParaRPr lang="zh-TW" altLang="en-US" sz="54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07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563638"/>
            <a:ext cx="9144000" cy="964406"/>
          </a:xfrm>
        </p:spPr>
        <p:txBody>
          <a:bodyPr>
            <a:noAutofit/>
          </a:bodyPr>
          <a:lstStyle/>
          <a:p>
            <a:r>
              <a:rPr lang="zh-TW" altLang="en-US" sz="8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水禮</a:t>
            </a: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643758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Lễ Báp-tem</a:t>
            </a:r>
            <a:endParaRPr lang="zh-TW" altLang="en-US" sz="54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32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0026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三一頌 </a:t>
            </a:r>
            <a:r>
              <a:rPr lang="en-US" altLang="zh-CN" sz="4000" b="1" dirty="0" err="1" smtClean="0">
                <a:solidFill>
                  <a:srgbClr val="660033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Tôn</a:t>
            </a:r>
            <a:r>
              <a:rPr lang="en-US" altLang="zh-CN" sz="4000" b="1" dirty="0" smtClean="0">
                <a:solidFill>
                  <a:srgbClr val="660033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4000" b="1" dirty="0" err="1" smtClean="0">
                <a:solidFill>
                  <a:srgbClr val="660033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vinh</a:t>
            </a:r>
            <a:r>
              <a:rPr lang="en-US" altLang="zh-CN" sz="4000" b="1" dirty="0" smtClean="0">
                <a:solidFill>
                  <a:srgbClr val="660033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4000" b="1" dirty="0" err="1" smtClean="0">
                <a:solidFill>
                  <a:srgbClr val="660033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chân</a:t>
            </a:r>
            <a:r>
              <a:rPr lang="en-US" altLang="zh-CN" sz="4000" b="1" dirty="0" smtClean="0">
                <a:solidFill>
                  <a:srgbClr val="660033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4000" b="1" dirty="0" err="1" smtClean="0">
                <a:solidFill>
                  <a:srgbClr val="660033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thần</a:t>
            </a:r>
            <a:endParaRPr lang="zh-TW" altLang="en-US" sz="4000" b="1" dirty="0">
              <a:solidFill>
                <a:srgbClr val="660033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85866"/>
            <a:ext cx="9144000" cy="18619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讚美天父愛世慈仁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讚美耶穌代贖洪恩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3300214"/>
            <a:ext cx="9144000" cy="1861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Tôn vinh Chân Thần nguồn ơn vô </a:t>
            </a:r>
            <a:r>
              <a:rPr lang="vi-VN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đối</a:t>
            </a:r>
            <a:endParaRPr lang="en-US" sz="36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>
              <a:buNone/>
            </a:pPr>
            <a:r>
              <a:rPr lang="vi-VN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Dưới </a:t>
            </a:r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đất chúng sinh sùng kính khắp nơi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0026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三一頌 </a:t>
            </a:r>
            <a:r>
              <a:rPr lang="en-US" altLang="zh-CN" sz="4000" b="1" dirty="0" err="1" smtClean="0">
                <a:solidFill>
                  <a:srgbClr val="660033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Tôn</a:t>
            </a:r>
            <a:r>
              <a:rPr lang="en-US" altLang="zh-CN" sz="4000" b="1" dirty="0" smtClean="0">
                <a:solidFill>
                  <a:srgbClr val="660033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4000" b="1" dirty="0" err="1" smtClean="0">
                <a:solidFill>
                  <a:srgbClr val="660033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vinh</a:t>
            </a:r>
            <a:r>
              <a:rPr lang="en-US" altLang="zh-CN" sz="4000" b="1" dirty="0" smtClean="0">
                <a:solidFill>
                  <a:srgbClr val="660033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4000" b="1" dirty="0" err="1" smtClean="0">
                <a:solidFill>
                  <a:srgbClr val="660033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chân</a:t>
            </a:r>
            <a:r>
              <a:rPr lang="en-US" altLang="zh-CN" sz="4000" b="1" dirty="0" smtClean="0">
                <a:solidFill>
                  <a:srgbClr val="660033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4000" b="1" dirty="0" err="1" smtClean="0">
                <a:solidFill>
                  <a:srgbClr val="660033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thần</a:t>
            </a:r>
            <a:endParaRPr lang="zh-TW" altLang="en-US" sz="4000" b="1" dirty="0">
              <a:solidFill>
                <a:srgbClr val="660033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85866"/>
            <a:ext cx="9144000" cy="18619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讚美聖靈開我茅塞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讚美三位合一真神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3300214"/>
            <a:ext cx="9144000" cy="1861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Trời cao cũng chung khen ngợi Ba </a:t>
            </a:r>
            <a:r>
              <a:rPr lang="vi-VN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Ngôi</a:t>
            </a:r>
            <a:endParaRPr lang="en-US" sz="36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>
              <a:buNone/>
            </a:pPr>
            <a:r>
              <a:rPr lang="vi-VN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Chúa </a:t>
            </a:r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Cha cùng Con với Linh đời </a:t>
            </a:r>
            <a:r>
              <a:rPr lang="vi-VN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đời </a:t>
            </a:r>
            <a:endParaRPr lang="en-US" sz="36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>
              <a:buNone/>
            </a:pPr>
            <a:r>
              <a:rPr lang="vi-VN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A-men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065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563638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本堂牧師領詩班進堂</a:t>
            </a:r>
            <a:endParaRPr lang="zh-TW" altLang="en-US" sz="6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643758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Mục Sư QN và </a:t>
            </a:r>
            <a:r>
              <a:rPr lang="en-US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vi-VN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an hát tiến vào</a:t>
            </a:r>
            <a:endParaRPr lang="zh-TW" altLang="en-US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46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 </a:t>
            </a:r>
            <a:r>
              <a:rPr lang="en-US" altLang="zh-CN" sz="3600" b="1" dirty="0" err="1" smtClean="0">
                <a:solidFill>
                  <a:srgbClr val="660033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Cầu</a:t>
            </a:r>
            <a:r>
              <a:rPr lang="en-US" altLang="zh-CN" sz="3600" b="1" dirty="0" smtClean="0">
                <a:solidFill>
                  <a:srgbClr val="660033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3600" b="1" dirty="0" err="1" smtClean="0">
                <a:solidFill>
                  <a:srgbClr val="660033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nguyện</a:t>
            </a:r>
            <a:r>
              <a:rPr lang="en-US" altLang="zh-CN" sz="3600" b="1" dirty="0" smtClean="0">
                <a:solidFill>
                  <a:srgbClr val="660033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3600" b="1" dirty="0" err="1" smtClean="0">
                <a:solidFill>
                  <a:srgbClr val="660033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chung</a:t>
            </a:r>
            <a:endParaRPr lang="zh-TW" altLang="en-US" sz="4000" b="1" dirty="0">
              <a:solidFill>
                <a:srgbClr val="660033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785800"/>
            <a:ext cx="9144000" cy="221799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我們在天上的父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願人都尊袮的名為聖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2934054"/>
            <a:ext cx="9144000" cy="2217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Lạy Cha chúng con ở trên </a:t>
            </a:r>
            <a:r>
              <a:rPr lang="vi-VN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trời</a:t>
            </a:r>
            <a:endParaRPr lang="vi-VN" sz="4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Danh Cha được </a:t>
            </a:r>
            <a:r>
              <a:rPr lang="vi-VN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thánh</a:t>
            </a:r>
            <a:endParaRPr lang="vi-VN" sz="4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638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 </a:t>
            </a:r>
            <a:r>
              <a:rPr lang="en-US" altLang="zh-CN" sz="3600" b="1" dirty="0" err="1" smtClean="0">
                <a:solidFill>
                  <a:srgbClr val="660033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Cầu</a:t>
            </a:r>
            <a:r>
              <a:rPr lang="en-US" altLang="zh-CN" sz="3600" b="1" dirty="0" smtClean="0">
                <a:solidFill>
                  <a:srgbClr val="660033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3600" b="1" dirty="0" err="1" smtClean="0">
                <a:solidFill>
                  <a:srgbClr val="660033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nguyện</a:t>
            </a:r>
            <a:r>
              <a:rPr lang="en-US" altLang="zh-CN" sz="3600" b="1" dirty="0" smtClean="0">
                <a:solidFill>
                  <a:srgbClr val="660033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3600" b="1" dirty="0" err="1" smtClean="0">
                <a:solidFill>
                  <a:srgbClr val="660033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chung</a:t>
            </a:r>
            <a:endParaRPr lang="zh-TW" altLang="en-US" sz="4000" b="1" dirty="0">
              <a:solidFill>
                <a:srgbClr val="660033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785800"/>
            <a:ext cx="9144000" cy="221799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願父的國降臨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願父的旨意行在地上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3363838"/>
            <a:ext cx="9144000" cy="17882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Nước Cha được </a:t>
            </a:r>
            <a:r>
              <a:rPr lang="vi-VN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đến</a:t>
            </a:r>
            <a:endParaRPr lang="vi-VN" sz="4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Ý Cha được nên, ở đất như </a:t>
            </a:r>
            <a:r>
              <a:rPr lang="vi-VN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trời</a:t>
            </a:r>
            <a:endParaRPr lang="vi-VN" sz="4000" dirty="0"/>
          </a:p>
        </p:txBody>
      </p:sp>
    </p:spTree>
    <p:extLst>
      <p:ext uri="{BB962C8B-B14F-4D97-AF65-F5344CB8AC3E}">
        <p14:creationId xmlns:p14="http://schemas.microsoft.com/office/powerpoint/2010/main" val="356840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 </a:t>
            </a:r>
            <a:r>
              <a:rPr lang="en-US" altLang="zh-CN" sz="3600" b="1" dirty="0" err="1" smtClean="0">
                <a:solidFill>
                  <a:srgbClr val="660033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Cầu</a:t>
            </a:r>
            <a:r>
              <a:rPr lang="en-US" altLang="zh-CN" sz="3600" b="1" dirty="0" smtClean="0">
                <a:solidFill>
                  <a:srgbClr val="660033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3600" b="1" dirty="0" err="1" smtClean="0">
                <a:solidFill>
                  <a:srgbClr val="660033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nguyện</a:t>
            </a:r>
            <a:r>
              <a:rPr lang="en-US" altLang="zh-CN" sz="3600" b="1" dirty="0" smtClean="0">
                <a:solidFill>
                  <a:srgbClr val="660033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3600" b="1" dirty="0" err="1" smtClean="0">
                <a:solidFill>
                  <a:srgbClr val="660033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chung</a:t>
            </a:r>
            <a:endParaRPr lang="zh-TW" altLang="en-US" sz="4000" b="1" dirty="0">
              <a:solidFill>
                <a:srgbClr val="660033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785800"/>
            <a:ext cx="9144000" cy="221799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我們日用的飲食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今日賜給我們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2859782"/>
            <a:ext cx="9144000" cy="2292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Xin cho chúng con hôm nay </a:t>
            </a:r>
            <a:endParaRPr lang="en-US" sz="4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đồ ăn đủ ngày</a:t>
            </a:r>
          </a:p>
        </p:txBody>
      </p:sp>
    </p:spTree>
    <p:extLst>
      <p:ext uri="{BB962C8B-B14F-4D97-AF65-F5344CB8AC3E}">
        <p14:creationId xmlns:p14="http://schemas.microsoft.com/office/powerpoint/2010/main" val="285165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 </a:t>
            </a:r>
            <a:r>
              <a:rPr lang="en-US" altLang="zh-CN" sz="3600" b="1" dirty="0" err="1" smtClean="0">
                <a:solidFill>
                  <a:srgbClr val="660033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Cầu</a:t>
            </a:r>
            <a:r>
              <a:rPr lang="en-US" altLang="zh-CN" sz="3600" b="1" dirty="0" smtClean="0">
                <a:solidFill>
                  <a:srgbClr val="660033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3600" b="1" dirty="0" err="1" smtClean="0">
                <a:solidFill>
                  <a:srgbClr val="660033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nguyện</a:t>
            </a:r>
            <a:r>
              <a:rPr lang="en-US" altLang="zh-CN" sz="3600" b="1" dirty="0" smtClean="0">
                <a:solidFill>
                  <a:srgbClr val="660033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3600" b="1" dirty="0" err="1" smtClean="0">
                <a:solidFill>
                  <a:srgbClr val="660033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chung</a:t>
            </a:r>
            <a:endParaRPr lang="zh-TW" altLang="en-US" sz="4000" b="1" dirty="0">
              <a:solidFill>
                <a:srgbClr val="660033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785800"/>
            <a:ext cx="9144000" cy="221799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如同我們免了人的債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2859782"/>
            <a:ext cx="9144000" cy="2292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Xin tha tội lỗi cho chúng con như chúng con cũng tha kẻ phạm tội nghịch cùng chúng con</a:t>
            </a:r>
          </a:p>
        </p:txBody>
      </p:sp>
    </p:spTree>
    <p:extLst>
      <p:ext uri="{BB962C8B-B14F-4D97-AF65-F5344CB8AC3E}">
        <p14:creationId xmlns:p14="http://schemas.microsoft.com/office/powerpoint/2010/main" val="240547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 </a:t>
            </a:r>
            <a:r>
              <a:rPr lang="en-US" altLang="zh-CN" sz="3600" b="1" dirty="0" err="1" smtClean="0">
                <a:solidFill>
                  <a:srgbClr val="660033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Cầu</a:t>
            </a:r>
            <a:r>
              <a:rPr lang="en-US" altLang="zh-CN" sz="3600" b="1" dirty="0" smtClean="0">
                <a:solidFill>
                  <a:srgbClr val="660033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3600" b="1" dirty="0" err="1" smtClean="0">
                <a:solidFill>
                  <a:srgbClr val="660033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nguyện</a:t>
            </a:r>
            <a:r>
              <a:rPr lang="en-US" altLang="zh-CN" sz="3600" b="1" dirty="0" smtClean="0">
                <a:solidFill>
                  <a:srgbClr val="660033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3600" b="1" dirty="0" err="1" smtClean="0">
                <a:solidFill>
                  <a:srgbClr val="660033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chung</a:t>
            </a:r>
            <a:endParaRPr lang="zh-TW" altLang="en-US" sz="4000" b="1" dirty="0">
              <a:solidFill>
                <a:srgbClr val="660033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915566"/>
            <a:ext cx="9144000" cy="208823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不叫我們遇見試探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救我們脫離兇惡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2859782"/>
            <a:ext cx="9144000" cy="2292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Xin chớ để chúng con bị cám dỗ </a:t>
            </a:r>
            <a:endParaRPr lang="en-US" sz="4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mà cứu chúng con khỏi điều ác</a:t>
            </a:r>
          </a:p>
        </p:txBody>
      </p:sp>
    </p:spTree>
    <p:extLst>
      <p:ext uri="{BB962C8B-B14F-4D97-AF65-F5344CB8AC3E}">
        <p14:creationId xmlns:p14="http://schemas.microsoft.com/office/powerpoint/2010/main" val="323952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 </a:t>
            </a:r>
            <a:r>
              <a:rPr lang="en-US" altLang="zh-CN" sz="3600" b="1" dirty="0" err="1" smtClean="0">
                <a:solidFill>
                  <a:srgbClr val="660033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Cầu</a:t>
            </a:r>
            <a:r>
              <a:rPr lang="en-US" altLang="zh-CN" sz="3600" b="1" dirty="0" smtClean="0">
                <a:solidFill>
                  <a:srgbClr val="660033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3600" b="1" dirty="0" err="1" smtClean="0">
                <a:solidFill>
                  <a:srgbClr val="660033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nguyện</a:t>
            </a:r>
            <a:r>
              <a:rPr lang="en-US" altLang="zh-CN" sz="3600" b="1" dirty="0" smtClean="0">
                <a:solidFill>
                  <a:srgbClr val="660033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3600" b="1" dirty="0" err="1" smtClean="0">
                <a:solidFill>
                  <a:srgbClr val="660033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chung</a:t>
            </a:r>
            <a:endParaRPr lang="zh-TW" altLang="en-US" sz="4000" b="1" dirty="0">
              <a:solidFill>
                <a:srgbClr val="660033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915566"/>
            <a:ext cx="9144000" cy="208823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因為國度 權柄 榮耀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全是父的 直到永遠</a:t>
            </a:r>
            <a:r>
              <a:rPr lang="en-US" altLang="zh-CN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阿門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2859782"/>
            <a:ext cx="9144000" cy="2292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Vì nước, quyền, vinh hiển </a:t>
            </a:r>
            <a:endParaRPr lang="en-US" sz="4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đều thuộc về Cha đời đời</a:t>
            </a:r>
            <a:endParaRPr lang="en-US" sz="4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A-men</a:t>
            </a:r>
          </a:p>
        </p:txBody>
      </p:sp>
    </p:spTree>
    <p:extLst>
      <p:ext uri="{BB962C8B-B14F-4D97-AF65-F5344CB8AC3E}">
        <p14:creationId xmlns:p14="http://schemas.microsoft.com/office/powerpoint/2010/main" val="227105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446610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514429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Chúc</a:t>
            </a:r>
            <a:r>
              <a:rPr lang="en-US" altLang="zh-CN" sz="6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6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phước</a:t>
            </a:r>
            <a:endParaRPr lang="zh-TW" altLang="en-US" sz="66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9271" y="43903"/>
            <a:ext cx="914400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聚會祝福歌</a:t>
            </a:r>
            <a:endParaRPr lang="en-US" altLang="zh-CN" sz="8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/>
            <a:r>
              <a:rPr lang="en-US" altLang="zh-TW" sz="5400" b="1" dirty="0" err="1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Hát</a:t>
            </a:r>
            <a:r>
              <a:rPr lang="en-US" altLang="zh-TW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5400" b="1" dirty="0" err="1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tất</a:t>
            </a:r>
            <a:r>
              <a:rPr lang="en-US" altLang="zh-TW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5400" b="1" dirty="0" err="1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lễ</a:t>
            </a:r>
            <a:endParaRPr lang="zh-TW" altLang="en-US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-29271" y="2722366"/>
            <a:ext cx="9144000" cy="96440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本堂牧師領詩班退堂</a:t>
            </a:r>
            <a:endParaRPr kumimoji="0" lang="en-US" altLang="zh-CN" sz="72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vi-VN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Mục Sư chủ lễ dẫn ban hát bước ra</a:t>
            </a:r>
            <a:endParaRPr kumimoji="0" lang="zh-TW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願主的愛與你同在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無論你在何方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願祂祝福你心靈安康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在那漫漫的黑夜見主光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563638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8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敬拜讚美神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643758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5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Hát</a:t>
            </a:r>
            <a:r>
              <a:rPr lang="en-US" altLang="zh-TW" sz="5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5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dẫn</a:t>
            </a:r>
            <a:endParaRPr lang="zh-TW" altLang="en-US" sz="54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56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以你愛 還祂愛 永相愛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6485" y="1634974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8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始禮禱告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599084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5400" b="1" dirty="0" err="1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Cầu</a:t>
            </a:r>
            <a:r>
              <a:rPr lang="en-US" altLang="zh-TW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5400" b="1" dirty="0" err="1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nguyện</a:t>
            </a:r>
            <a:r>
              <a:rPr lang="en-US" altLang="zh-TW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5400" b="1" dirty="0" err="1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khai</a:t>
            </a:r>
            <a:r>
              <a:rPr lang="en-US" altLang="zh-TW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5400" b="1" dirty="0" err="1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lễ</a:t>
            </a:r>
            <a:endParaRPr lang="zh-TW" altLang="en-US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07654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8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提摩太詩班</a:t>
            </a:r>
            <a:endParaRPr lang="zh-TW" altLang="en-US" sz="8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920752"/>
            <a:ext cx="9144000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Ban </a:t>
            </a:r>
            <a:r>
              <a:rPr lang="en-US" altLang="zh-TW" sz="6600" b="1" dirty="0" err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hát</a:t>
            </a:r>
            <a:r>
              <a:rPr lang="en-US" altLang="zh-TW" sz="6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6600" b="1" dirty="0" err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Giô-sép</a:t>
            </a:r>
            <a:endParaRPr lang="zh-TW" altLang="en-US" sz="6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99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16695" y="1563638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啟應經文</a:t>
            </a:r>
            <a:r>
              <a:rPr lang="en-US" altLang="zh-CN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60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Kinh</a:t>
            </a:r>
            <a:r>
              <a:rPr lang="en-US" altLang="zh-CN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60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thánh</a:t>
            </a:r>
            <a:r>
              <a:rPr lang="en-US" altLang="zh-CN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60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đối</a:t>
            </a:r>
            <a:r>
              <a:rPr lang="en-US" altLang="zh-CN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60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đáp</a:t>
            </a:r>
            <a:endParaRPr lang="zh-TW" altLang="en-US" sz="8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16695" y="3405073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TW" sz="4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96 “</a:t>
            </a:r>
            <a:r>
              <a:rPr lang="zh-TW" altLang="en-US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水禮</a:t>
            </a:r>
            <a:r>
              <a:rPr lang="en-US" altLang="zh-TW" sz="4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”</a:t>
            </a:r>
            <a:endParaRPr lang="zh-TW" altLang="en-US" sz="4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水禮</a:t>
            </a:r>
            <a:endParaRPr lang="en-US" sz="80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太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13-17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；羅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4-6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；太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28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19-20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29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839200" cy="2427734"/>
          </a:xfrm>
        </p:spPr>
        <p:txBody>
          <a:bodyPr>
            <a:noAutofit/>
          </a:bodyPr>
          <a:lstStyle/>
          <a:p>
            <a:r>
              <a:rPr lang="zh-TW" altLang="en-US" sz="4000" dirty="0" smtClean="0">
                <a:solidFill>
                  <a:srgbClr val="800000"/>
                </a:solidFill>
                <a:latin typeface="微軟正黑體" pitchFamily="34" charset="-120"/>
                <a:ea typeface="微軟正黑體" pitchFamily="34" charset="-120"/>
              </a:rPr>
              <a:t>耶穌從加利利來到約但河，見了約翰，要受他的洗。約翰想要攔住他，說：「我當受你的洗，你反倒上我這裡來嗎？」</a:t>
            </a:r>
            <a:endParaRPr lang="en-US" altLang="zh-TW" sz="4000" dirty="0" smtClean="0">
              <a:solidFill>
                <a:srgbClr val="8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6678" y="2643758"/>
            <a:ext cx="8839200" cy="2472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vi-VN" sz="2800" dirty="0">
                <a:solidFill>
                  <a:srgbClr val="000066"/>
                </a:solidFill>
                <a:latin typeface="+mj-lt"/>
              </a:rPr>
              <a:t>Ðức Chúa Jêsus từ xứ Ga-li-lê đến cùng Giăng tại sông Giô-đanh, đặng chịu người làm phép báp-tem. Song Giăng từ chối mà rằng: Chính tôi cần phải chịu Ngài làm phép báp-tem, mà Ngài lại trở đến cùng tôi sao! Ðức Chúa Jêsus đáp rằng: </a:t>
            </a:r>
            <a:endParaRPr lang="en-US" altLang="zh-TW" sz="2800" dirty="0" smtClean="0">
              <a:solidFill>
                <a:srgbClr val="000066"/>
              </a:solidFill>
              <a:latin typeface="+mj-lt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765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07654"/>
            <a:ext cx="9144000" cy="628650"/>
          </a:xfrm>
        </p:spPr>
        <p:txBody>
          <a:bodyPr>
            <a:noAutofit/>
          </a:bodyPr>
          <a:lstStyle/>
          <a:p>
            <a:r>
              <a:rPr lang="zh-TW" altLang="en-US" sz="8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以撒</a:t>
            </a:r>
            <a:r>
              <a:rPr lang="zh-CN" altLang="en-US" sz="8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</a:t>
            </a:r>
            <a:endParaRPr lang="zh-TW" altLang="en-US" sz="8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920752"/>
            <a:ext cx="9144000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Ban </a:t>
            </a:r>
            <a:r>
              <a:rPr lang="en-US" altLang="zh-TW" sz="6600" b="1" dirty="0" err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hát</a:t>
            </a:r>
            <a:r>
              <a:rPr lang="en-US" altLang="zh-TW" sz="6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Y-</a:t>
            </a:r>
            <a:r>
              <a:rPr lang="en-US" altLang="zh-TW" sz="6600" b="1" dirty="0" err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sác</a:t>
            </a:r>
            <a:endParaRPr lang="zh-TW" altLang="en-US" sz="6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00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742</TotalTime>
  <Words>650</Words>
  <Application>Microsoft Office PowerPoint</Application>
  <PresentationFormat>On-screen Show (16:9)</PresentationFormat>
  <Paragraphs>107</Paragraphs>
  <Slides>30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佈景主題11</vt:lpstr>
      <vt:lpstr>宣召</vt:lpstr>
      <vt:lpstr>本堂牧師領詩班進堂</vt:lpstr>
      <vt:lpstr>敬拜讚美神</vt:lpstr>
      <vt:lpstr>始禮禱告</vt:lpstr>
      <vt:lpstr>提摩太詩班</vt:lpstr>
      <vt:lpstr>啟應經文 Kinh thánh đối đáp</vt:lpstr>
      <vt:lpstr>水禮</vt:lpstr>
      <vt:lpstr>PowerPoint Presentation</vt:lpstr>
      <vt:lpstr>以撒詩班</vt:lpstr>
      <vt:lpstr>雅各詩班</vt:lpstr>
      <vt:lpstr>恭讀經訓 Đọc lời Chúa</vt:lpstr>
      <vt:lpstr>PowerPoint Presentation</vt:lpstr>
      <vt:lpstr>證道 Giảng luận</vt:lpstr>
      <vt:lpstr>回應禱告</vt:lpstr>
      <vt:lpstr>回應詩歌</vt:lpstr>
      <vt:lpstr>家事分享代禱</vt:lpstr>
      <vt:lpstr>水禮</vt:lpstr>
      <vt:lpstr>三一頌 Tôn vinh chân thần</vt:lpstr>
      <vt:lpstr>三一頌 Tôn vinh chân thần</vt:lpstr>
      <vt:lpstr>公禱文 Cầu nguyện chung</vt:lpstr>
      <vt:lpstr>公禱文 Cầu nguyện chung</vt:lpstr>
      <vt:lpstr>公禱文 Cầu nguyện chung</vt:lpstr>
      <vt:lpstr>公禱文 Cầu nguyện chung</vt:lpstr>
      <vt:lpstr>公禱文 Cầu nguyện chung</vt:lpstr>
      <vt:lpstr>公禱文 Cầu nguyện chung</vt:lpstr>
      <vt:lpstr>祝福</vt:lpstr>
      <vt:lpstr>PowerPoint Presentation</vt:lpstr>
      <vt:lpstr>主的愛</vt:lpstr>
      <vt:lpstr>主的愛</vt:lpstr>
      <vt:lpstr>主的愛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大唐</dc:creator>
  <cp:lastModifiedBy>Windows User</cp:lastModifiedBy>
  <cp:revision>136</cp:revision>
  <dcterms:created xsi:type="dcterms:W3CDTF">2016-12-20T07:38:05Z</dcterms:created>
  <dcterms:modified xsi:type="dcterms:W3CDTF">2019-09-20T16:46:01Z</dcterms:modified>
</cp:coreProperties>
</file>