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11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281" r:id="rId15"/>
    <p:sldId id="382" r:id="rId16"/>
    <p:sldId id="282" r:id="rId17"/>
    <p:sldId id="264" r:id="rId18"/>
    <p:sldId id="265" r:id="rId19"/>
    <p:sldId id="391" r:id="rId20"/>
    <p:sldId id="412" r:id="rId21"/>
    <p:sldId id="267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270" r:id="rId34"/>
    <p:sldId id="291" r:id="rId35"/>
    <p:sldId id="404" r:id="rId36"/>
    <p:sldId id="405" r:id="rId37"/>
    <p:sldId id="406" r:id="rId38"/>
    <p:sldId id="407" r:id="rId39"/>
    <p:sldId id="408" r:id="rId40"/>
    <p:sldId id="409" r:id="rId41"/>
    <p:sldId id="410" r:id="rId4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2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	 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55</TotalTime>
  <Words>450</Words>
  <Application>Microsoft Office PowerPoint</Application>
  <PresentationFormat>On-screen Show (16:9)</PresentationFormat>
  <Paragraphs>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Microsoft JhengHei</vt:lpstr>
      <vt:lpstr>Microsoft JhengHei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115</cp:revision>
  <dcterms:created xsi:type="dcterms:W3CDTF">2019-12-31T08:59:47Z</dcterms:created>
  <dcterms:modified xsi:type="dcterms:W3CDTF">2021-06-24T15:59:53Z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