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41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	 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( 1 )</a:t>
            </a:r>
            <a:endParaRPr lang="vi-VN" sz="36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讚美天父愛世慈仁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讚美耶穌代贖洪恩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讚美聖靈開我茅塞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讚美三位合一真神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我們在天上的父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願人都尊父的名為聖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願父的國降臨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願父的旨意行在地上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如同行在天上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我們日用的飲食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今日賜給我們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免我們的債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如同我們免了人的債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不叫我們遇見試探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救我們脫離兇惡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因為國度  權柄  榮耀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全是父的  直到永遠</a:t>
            </a:r>
            <a:r>
              <a:rPr lang="en-US" altLang="zh-CN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阿門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（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）</a:t>
            </a:r>
            <a:endParaRPr lang="zh-TW" altLang="en-US" sz="4800" b="1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願主的愛與你同在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無論你在何方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主的愛如流水淙淙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願你分享祂這愛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主的愛如流水淙淙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願你分享祂這愛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71</TotalTime>
  <Words>450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118</cp:revision>
  <dcterms:created xsi:type="dcterms:W3CDTF">2019-12-31T08:59:47Z</dcterms:created>
  <dcterms:modified xsi:type="dcterms:W3CDTF">2021-07-01T17:15:36Z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